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6" autoAdjust="0"/>
  </p:normalViewPr>
  <p:slideViewPr>
    <p:cSldViewPr>
      <p:cViewPr>
        <p:scale>
          <a:sx n="130" d="100"/>
          <a:sy n="130" d="100"/>
        </p:scale>
        <p:origin x="-426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89E01-580B-48A1-9F3B-7341519B823E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7C5199EB-5467-4820-9B52-A2932CBF3C68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cap="none" normalizeH="0" baseline="0" dirty="0" smtClean="0">
              <a:ln/>
              <a:effectLst/>
              <a:latin typeface="Arial Narrow" pitchFamily="34" charset="0"/>
            </a:rPr>
            <a:t>Cape Elizabeth Town Council </a:t>
          </a:r>
        </a:p>
      </dgm:t>
    </dgm:pt>
    <dgm:pt modelId="{97B97760-4F5D-42B1-8890-56A6DC3D4083}" type="parTrans" cxnId="{68B30633-87FF-447C-8C31-2898A5C1713A}">
      <dgm:prSet/>
      <dgm:spPr/>
      <dgm:t>
        <a:bodyPr/>
        <a:lstStyle/>
        <a:p>
          <a:endParaRPr lang="en-US"/>
        </a:p>
      </dgm:t>
    </dgm:pt>
    <dgm:pt modelId="{EB10D402-FC9A-4AF5-A820-68D512D594F8}" type="sibTrans" cxnId="{68B30633-87FF-447C-8C31-2898A5C1713A}">
      <dgm:prSet/>
      <dgm:spPr/>
      <dgm:t>
        <a:bodyPr/>
        <a:lstStyle/>
        <a:p>
          <a:endParaRPr lang="en-US"/>
        </a:p>
      </dgm:t>
    </dgm:pt>
    <dgm:pt modelId="{D6F761C0-FC42-4B3B-94D4-0D9D274AF28B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rPr>
            <a:t>Boards and Commissions </a:t>
          </a:r>
        </a:p>
      </dgm:t>
    </dgm:pt>
    <dgm:pt modelId="{1EDDA907-37C7-4B6C-9867-B3F324EEC668}" type="parTrans" cxnId="{D4A06F03-65DA-4137-9ACF-6D09A23CE97C}">
      <dgm:prSet/>
      <dgm:spPr/>
      <dgm:t>
        <a:bodyPr/>
        <a:lstStyle/>
        <a:p>
          <a:endParaRPr lang="en-US"/>
        </a:p>
      </dgm:t>
    </dgm:pt>
    <dgm:pt modelId="{4F60A56A-2608-40F4-ACCF-DDC9C4CE97D1}" type="sibTrans" cxnId="{D4A06F03-65DA-4137-9ACF-6D09A23CE97C}">
      <dgm:prSet/>
      <dgm:spPr/>
      <dgm:t>
        <a:bodyPr/>
        <a:lstStyle/>
        <a:p>
          <a:endParaRPr lang="en-US"/>
        </a:p>
      </dgm:t>
    </dgm:pt>
    <dgm:pt modelId="{9E87598B-847E-4CAB-8759-DBBE89491281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rPr>
            <a:t>Town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rPr>
            <a:t>Manager</a:t>
          </a:r>
        </a:p>
      </dgm:t>
    </dgm:pt>
    <dgm:pt modelId="{EB21CDCD-C0A0-439E-94C5-1001D91A289F}" type="parTrans" cxnId="{0A08B002-1104-4BA4-A7F6-46E2D3C5EA5F}">
      <dgm:prSet/>
      <dgm:spPr/>
      <dgm:t>
        <a:bodyPr/>
        <a:lstStyle/>
        <a:p>
          <a:endParaRPr lang="en-US"/>
        </a:p>
      </dgm:t>
    </dgm:pt>
    <dgm:pt modelId="{C09E6915-8D40-4C91-8E08-5916BD1EFD12}" type="sibTrans" cxnId="{0A08B002-1104-4BA4-A7F6-46E2D3C5EA5F}">
      <dgm:prSet/>
      <dgm:spPr/>
      <dgm:t>
        <a:bodyPr/>
        <a:lstStyle/>
        <a:p>
          <a:endParaRPr lang="en-US"/>
        </a:p>
      </dgm:t>
    </dgm:pt>
    <dgm:pt modelId="{F196B9CE-1DCE-413E-834F-0F9AC58D701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rPr>
            <a:t>Public Works</a:t>
          </a:r>
        </a:p>
      </dgm:t>
    </dgm:pt>
    <dgm:pt modelId="{248CC3FD-469B-43EE-9ABA-255DCDEBFBF4}" type="parTrans" cxnId="{89BD087A-B0EC-41E8-A271-2D0BD289507D}">
      <dgm:prSet/>
      <dgm:spPr/>
      <dgm:t>
        <a:bodyPr/>
        <a:lstStyle/>
        <a:p>
          <a:endParaRPr lang="en-US"/>
        </a:p>
      </dgm:t>
    </dgm:pt>
    <dgm:pt modelId="{1C4884F6-6FA9-429D-A2E4-E711845401F8}" type="sibTrans" cxnId="{89BD087A-B0EC-41E8-A271-2D0BD289507D}">
      <dgm:prSet/>
      <dgm:spPr/>
      <dgm:t>
        <a:bodyPr/>
        <a:lstStyle/>
        <a:p>
          <a:endParaRPr lang="en-US"/>
        </a:p>
      </dgm:t>
    </dgm:pt>
    <dgm:pt modelId="{8A4D7209-AA54-4DA7-951D-9599753A754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rPr>
            <a:t>Police</a:t>
          </a:r>
        </a:p>
      </dgm:t>
    </dgm:pt>
    <dgm:pt modelId="{D1706C85-7EEE-4BA7-921A-1C5BA71490CB}" type="parTrans" cxnId="{AA2A982B-E4D5-4AA4-8B5D-0259F3AAF8D0}">
      <dgm:prSet/>
      <dgm:spPr/>
      <dgm:t>
        <a:bodyPr/>
        <a:lstStyle/>
        <a:p>
          <a:endParaRPr lang="en-US"/>
        </a:p>
      </dgm:t>
    </dgm:pt>
    <dgm:pt modelId="{E1E05225-9DAA-478D-BB94-D322A6A516C2}" type="sibTrans" cxnId="{AA2A982B-E4D5-4AA4-8B5D-0259F3AAF8D0}">
      <dgm:prSet/>
      <dgm:spPr/>
      <dgm:t>
        <a:bodyPr/>
        <a:lstStyle/>
        <a:p>
          <a:endParaRPr lang="en-US"/>
        </a:p>
      </dgm:t>
    </dgm:pt>
    <dgm:pt modelId="{D04FD2ED-0ED4-4952-AC4D-38DADE1F9813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rPr>
            <a:t>Town Attorney</a:t>
          </a:r>
        </a:p>
      </dgm:t>
    </dgm:pt>
    <dgm:pt modelId="{E7731861-3EB8-4BEF-86B6-1D046A3ADA83}" type="parTrans" cxnId="{B73CD85F-7D1D-4D76-8C0E-1AE94E004125}">
      <dgm:prSet/>
      <dgm:spPr/>
      <dgm:t>
        <a:bodyPr/>
        <a:lstStyle/>
        <a:p>
          <a:endParaRPr lang="en-US"/>
        </a:p>
      </dgm:t>
    </dgm:pt>
    <dgm:pt modelId="{204D0269-F0F9-49BD-8BEF-F9D16F73744B}" type="sibTrans" cxnId="{B73CD85F-7D1D-4D76-8C0E-1AE94E004125}">
      <dgm:prSet/>
      <dgm:spPr/>
      <dgm:t>
        <a:bodyPr/>
        <a:lstStyle/>
        <a:p>
          <a:endParaRPr lang="en-US"/>
        </a:p>
      </dgm:t>
    </dgm:pt>
    <dgm:pt modelId="{82CFAD35-E9D5-4C19-9D1D-F2DCEBE1824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rPr>
            <a:t>Town Auditor</a:t>
          </a:r>
        </a:p>
      </dgm:t>
    </dgm:pt>
    <dgm:pt modelId="{A43BB90F-AE28-4112-ACE0-DF5F4341D98D}" type="parTrans" cxnId="{F45A8292-4270-468F-A032-9FB52ED94880}">
      <dgm:prSet/>
      <dgm:spPr/>
      <dgm:t>
        <a:bodyPr/>
        <a:lstStyle/>
        <a:p>
          <a:endParaRPr lang="en-US"/>
        </a:p>
      </dgm:t>
    </dgm:pt>
    <dgm:pt modelId="{38F29839-B913-4021-B6FB-D27369495312}" type="sibTrans" cxnId="{F45A8292-4270-468F-A032-9FB52ED94880}">
      <dgm:prSet/>
      <dgm:spPr/>
      <dgm:t>
        <a:bodyPr/>
        <a:lstStyle/>
        <a:p>
          <a:endParaRPr lang="en-US"/>
        </a:p>
      </dgm:t>
    </dgm:pt>
    <dgm:pt modelId="{1E3C9A6E-01AE-4B21-B6AE-1BD6F90E27B1}">
      <dgm:prSet/>
      <dgm:spPr/>
      <dgm:t>
        <a:bodyPr/>
        <a:lstStyle/>
        <a:p>
          <a:r>
            <a:rPr lang="en-US" dirty="0" smtClean="0"/>
            <a:t>Fire</a:t>
          </a:r>
          <a:endParaRPr lang="en-US" dirty="0"/>
        </a:p>
      </dgm:t>
    </dgm:pt>
    <dgm:pt modelId="{BBE045C7-C068-44B1-8DD3-04986E970473}" type="parTrans" cxnId="{89CE32DF-9A63-4040-B9BA-C5E5C691244E}">
      <dgm:prSet/>
      <dgm:spPr/>
      <dgm:t>
        <a:bodyPr/>
        <a:lstStyle/>
        <a:p>
          <a:endParaRPr lang="en-US"/>
        </a:p>
      </dgm:t>
    </dgm:pt>
    <dgm:pt modelId="{198D00E3-C579-4FD2-9B62-ADA07739810A}" type="sibTrans" cxnId="{89CE32DF-9A63-4040-B9BA-C5E5C691244E}">
      <dgm:prSet/>
      <dgm:spPr/>
      <dgm:t>
        <a:bodyPr/>
        <a:lstStyle/>
        <a:p>
          <a:endParaRPr lang="en-US"/>
        </a:p>
      </dgm:t>
    </dgm:pt>
    <dgm:pt modelId="{F9E47ABB-8426-4F9D-A5F5-1989B0C5AD80}">
      <dgm:prSet/>
      <dgm:spPr/>
      <dgm:t>
        <a:bodyPr/>
        <a:lstStyle/>
        <a:p>
          <a:r>
            <a:rPr lang="en-US" dirty="0" smtClean="0"/>
            <a:t>Planning</a:t>
          </a:r>
          <a:endParaRPr lang="en-US" dirty="0"/>
        </a:p>
      </dgm:t>
    </dgm:pt>
    <dgm:pt modelId="{1A36C259-9AB5-4CD9-A87F-12E3E814BCF2}" type="parTrans" cxnId="{069ABD13-D507-4911-8D79-58BDFFBBD4EA}">
      <dgm:prSet/>
      <dgm:spPr/>
      <dgm:t>
        <a:bodyPr/>
        <a:lstStyle/>
        <a:p>
          <a:endParaRPr lang="en-US"/>
        </a:p>
      </dgm:t>
    </dgm:pt>
    <dgm:pt modelId="{2DA722D8-C094-4097-BDCF-932CC2830046}" type="sibTrans" cxnId="{069ABD13-D507-4911-8D79-58BDFFBBD4EA}">
      <dgm:prSet/>
      <dgm:spPr/>
      <dgm:t>
        <a:bodyPr/>
        <a:lstStyle/>
        <a:p>
          <a:endParaRPr lang="en-US"/>
        </a:p>
      </dgm:t>
    </dgm:pt>
    <dgm:pt modelId="{FDA627D3-D870-448A-9442-0C3DA2088C3E}">
      <dgm:prSet/>
      <dgm:spPr/>
      <dgm:t>
        <a:bodyPr/>
        <a:lstStyle/>
        <a:p>
          <a:r>
            <a:rPr lang="en-US" dirty="0" smtClean="0"/>
            <a:t>Code Enforcement</a:t>
          </a:r>
          <a:endParaRPr lang="en-US" dirty="0"/>
        </a:p>
      </dgm:t>
    </dgm:pt>
    <dgm:pt modelId="{EDF1AE3D-A8A6-4B65-9C5C-8F49FEBFF193}" type="parTrans" cxnId="{F41D18D7-7EFB-479E-9EDF-0800C28D74AD}">
      <dgm:prSet/>
      <dgm:spPr/>
      <dgm:t>
        <a:bodyPr/>
        <a:lstStyle/>
        <a:p>
          <a:endParaRPr lang="en-US"/>
        </a:p>
      </dgm:t>
    </dgm:pt>
    <dgm:pt modelId="{3A6212BA-FD2E-49EE-9EB0-FBC056FB1A98}" type="sibTrans" cxnId="{F41D18D7-7EFB-479E-9EDF-0800C28D74AD}">
      <dgm:prSet/>
      <dgm:spPr/>
      <dgm:t>
        <a:bodyPr/>
        <a:lstStyle/>
        <a:p>
          <a:endParaRPr lang="en-US"/>
        </a:p>
      </dgm:t>
    </dgm:pt>
    <dgm:pt modelId="{A5FF31B7-FA3D-4C8C-AFAE-FB4779CC1604}">
      <dgm:prSet/>
      <dgm:spPr/>
      <dgm:t>
        <a:bodyPr/>
        <a:lstStyle/>
        <a:p>
          <a:r>
            <a:rPr lang="en-US" dirty="0" smtClean="0"/>
            <a:t>Public Information</a:t>
          </a:r>
          <a:endParaRPr lang="en-US" dirty="0"/>
        </a:p>
      </dgm:t>
    </dgm:pt>
    <dgm:pt modelId="{7F3DDA7F-6A4C-4FAB-86BC-ADA11EB21BB6}" type="parTrans" cxnId="{C482DAF5-B814-4AD9-919A-CAD2F6C959EC}">
      <dgm:prSet/>
      <dgm:spPr/>
      <dgm:t>
        <a:bodyPr/>
        <a:lstStyle/>
        <a:p>
          <a:endParaRPr lang="en-US"/>
        </a:p>
      </dgm:t>
    </dgm:pt>
    <dgm:pt modelId="{B6E8AA55-3006-4925-B12F-D56D0CA4759B}" type="sibTrans" cxnId="{C482DAF5-B814-4AD9-919A-CAD2F6C959EC}">
      <dgm:prSet/>
      <dgm:spPr/>
      <dgm:t>
        <a:bodyPr/>
        <a:lstStyle/>
        <a:p>
          <a:endParaRPr lang="en-US"/>
        </a:p>
      </dgm:t>
    </dgm:pt>
    <dgm:pt modelId="{5F9992A0-54DA-43BB-8EB9-82E97925F098}">
      <dgm:prSet/>
      <dgm:spPr/>
      <dgm:t>
        <a:bodyPr/>
        <a:lstStyle/>
        <a:p>
          <a:r>
            <a:rPr lang="en-US" dirty="0" smtClean="0"/>
            <a:t>Portland Head Light </a:t>
          </a:r>
          <a:endParaRPr lang="en-US" dirty="0"/>
        </a:p>
      </dgm:t>
    </dgm:pt>
    <dgm:pt modelId="{E54DC34C-14C6-402D-8EF7-D3D9CE846198}" type="parTrans" cxnId="{6A9FBA9C-E1FA-4C19-91EA-DE7DCD2B3233}">
      <dgm:prSet/>
      <dgm:spPr/>
      <dgm:t>
        <a:bodyPr/>
        <a:lstStyle/>
        <a:p>
          <a:endParaRPr lang="en-US"/>
        </a:p>
      </dgm:t>
    </dgm:pt>
    <dgm:pt modelId="{1290311A-21BD-4170-90F1-1D7A4EFD44EE}" type="sibTrans" cxnId="{6A9FBA9C-E1FA-4C19-91EA-DE7DCD2B3233}">
      <dgm:prSet/>
      <dgm:spPr/>
      <dgm:t>
        <a:bodyPr/>
        <a:lstStyle/>
        <a:p>
          <a:endParaRPr lang="en-US"/>
        </a:p>
      </dgm:t>
    </dgm:pt>
    <dgm:pt modelId="{89E7D078-2DF0-4F7F-BFA7-FF1AA3288CA7}">
      <dgm:prSet/>
      <dgm:spPr/>
      <dgm:t>
        <a:bodyPr/>
        <a:lstStyle/>
        <a:p>
          <a:r>
            <a:rPr lang="en-US" dirty="0" smtClean="0"/>
            <a:t>Thomas Memorial Library</a:t>
          </a:r>
          <a:endParaRPr lang="en-US" dirty="0"/>
        </a:p>
      </dgm:t>
    </dgm:pt>
    <dgm:pt modelId="{90DCAB3F-AB31-4AE6-A860-BF706E031667}" type="parTrans" cxnId="{206EE29A-4659-4B8E-B208-6123C5372008}">
      <dgm:prSet/>
      <dgm:spPr/>
      <dgm:t>
        <a:bodyPr/>
        <a:lstStyle/>
        <a:p>
          <a:endParaRPr lang="en-US"/>
        </a:p>
      </dgm:t>
    </dgm:pt>
    <dgm:pt modelId="{4F881EC7-958E-49A4-84D7-2B646694045F}" type="sibTrans" cxnId="{206EE29A-4659-4B8E-B208-6123C5372008}">
      <dgm:prSet/>
      <dgm:spPr/>
      <dgm:t>
        <a:bodyPr/>
        <a:lstStyle/>
        <a:p>
          <a:endParaRPr lang="en-US"/>
        </a:p>
      </dgm:t>
    </dgm:pt>
    <dgm:pt modelId="{822E64C1-6099-4810-8BC7-2BC708216F87}">
      <dgm:prSet custT="1"/>
      <dgm:spPr/>
      <dgm:t>
        <a:bodyPr/>
        <a:lstStyle/>
        <a:p>
          <a:r>
            <a:rPr lang="en-US" sz="800" b="1" dirty="0" smtClean="0"/>
            <a:t>Citizens </a:t>
          </a:r>
          <a:r>
            <a:rPr lang="en-US" sz="800" b="1" smtClean="0"/>
            <a:t>of </a:t>
          </a:r>
        </a:p>
        <a:p>
          <a:r>
            <a:rPr lang="en-US" sz="800" b="1" smtClean="0"/>
            <a:t>Cape </a:t>
          </a:r>
          <a:r>
            <a:rPr lang="en-US" sz="800" b="1" dirty="0" smtClean="0"/>
            <a:t>Elizabeth </a:t>
          </a:r>
          <a:endParaRPr lang="en-US" sz="800" b="1" dirty="0"/>
        </a:p>
      </dgm:t>
    </dgm:pt>
    <dgm:pt modelId="{773CADC5-473C-4C91-AE37-CBC4F062D368}" type="parTrans" cxnId="{EF5A93F4-4263-4442-BF54-2B4E309BDBEA}">
      <dgm:prSet/>
      <dgm:spPr/>
      <dgm:t>
        <a:bodyPr/>
        <a:lstStyle/>
        <a:p>
          <a:endParaRPr lang="en-US"/>
        </a:p>
      </dgm:t>
    </dgm:pt>
    <dgm:pt modelId="{5B5562A1-F6B3-4716-8203-778BDBA62F84}" type="sibTrans" cxnId="{EF5A93F4-4263-4442-BF54-2B4E309BDBEA}">
      <dgm:prSet/>
      <dgm:spPr/>
      <dgm:t>
        <a:bodyPr/>
        <a:lstStyle/>
        <a:p>
          <a:endParaRPr lang="en-US"/>
        </a:p>
      </dgm:t>
    </dgm:pt>
    <dgm:pt modelId="{B63DB6E4-19E7-4F20-9CB8-816974D8FD81}">
      <dgm:prSet/>
      <dgm:spPr/>
      <dgm:t>
        <a:bodyPr/>
        <a:lstStyle/>
        <a:p>
          <a:r>
            <a:rPr lang="en-US" dirty="0" smtClean="0"/>
            <a:t>Parks </a:t>
          </a:r>
          <a:r>
            <a:rPr lang="en-US" smtClean="0"/>
            <a:t>and </a:t>
          </a:r>
        </a:p>
        <a:p>
          <a:r>
            <a:rPr lang="en-US" smtClean="0"/>
            <a:t>Public</a:t>
          </a:r>
          <a:endParaRPr lang="en-US" dirty="0" smtClean="0"/>
        </a:p>
        <a:p>
          <a:r>
            <a:rPr lang="en-US" dirty="0" smtClean="0"/>
            <a:t>Lands  </a:t>
          </a:r>
          <a:endParaRPr lang="en-US" dirty="0"/>
        </a:p>
      </dgm:t>
    </dgm:pt>
    <dgm:pt modelId="{4C31B74E-6894-4710-A598-E3993BCD0755}" type="parTrans" cxnId="{0B916C93-5A41-4817-BEDC-5EDBAE40C9C3}">
      <dgm:prSet/>
      <dgm:spPr/>
      <dgm:t>
        <a:bodyPr/>
        <a:lstStyle/>
        <a:p>
          <a:endParaRPr lang="en-US"/>
        </a:p>
      </dgm:t>
    </dgm:pt>
    <dgm:pt modelId="{AC918014-8F86-413E-BBBF-0F7CCA3B1C21}" type="sibTrans" cxnId="{0B916C93-5A41-4817-BEDC-5EDBAE40C9C3}">
      <dgm:prSet/>
      <dgm:spPr/>
      <dgm:t>
        <a:bodyPr/>
        <a:lstStyle/>
        <a:p>
          <a:endParaRPr lang="en-US"/>
        </a:p>
      </dgm:t>
    </dgm:pt>
    <dgm:pt modelId="{6422289F-CB71-48D7-A5FF-4280E4F83700}">
      <dgm:prSet/>
      <dgm:spPr/>
      <dgm:t>
        <a:bodyPr/>
        <a:lstStyle/>
        <a:p>
          <a:r>
            <a:rPr lang="en-US" dirty="0" smtClean="0"/>
            <a:t>Roads/Infrastructure</a:t>
          </a:r>
          <a:endParaRPr lang="en-US" dirty="0"/>
        </a:p>
      </dgm:t>
    </dgm:pt>
    <dgm:pt modelId="{BFEFB2DB-E049-4241-A808-0E0B261E5EEB}" type="parTrans" cxnId="{87EAA0A6-0F35-4CCD-80A0-7130A9918005}">
      <dgm:prSet/>
      <dgm:spPr/>
      <dgm:t>
        <a:bodyPr/>
        <a:lstStyle/>
        <a:p>
          <a:endParaRPr lang="en-US"/>
        </a:p>
      </dgm:t>
    </dgm:pt>
    <dgm:pt modelId="{F735B634-6628-4BAF-959D-850D52B805C0}" type="sibTrans" cxnId="{87EAA0A6-0F35-4CCD-80A0-7130A9918005}">
      <dgm:prSet/>
      <dgm:spPr/>
      <dgm:t>
        <a:bodyPr/>
        <a:lstStyle/>
        <a:p>
          <a:endParaRPr lang="en-US"/>
        </a:p>
      </dgm:t>
    </dgm:pt>
    <dgm:pt modelId="{E277D932-FBFD-4F1F-B1E4-74917FC65CA1}">
      <dgm:prSet/>
      <dgm:spPr/>
      <dgm:t>
        <a:bodyPr/>
        <a:lstStyle/>
        <a:p>
          <a:r>
            <a:rPr lang="en-US" dirty="0" smtClean="0"/>
            <a:t>Sewers</a:t>
          </a:r>
          <a:endParaRPr lang="en-US" dirty="0"/>
        </a:p>
      </dgm:t>
    </dgm:pt>
    <dgm:pt modelId="{13F95424-9FAD-475C-BA16-EF7AB442B73A}" type="parTrans" cxnId="{42C4BCE9-2C77-4F45-B8B3-DAD223C9842A}">
      <dgm:prSet/>
      <dgm:spPr/>
      <dgm:t>
        <a:bodyPr/>
        <a:lstStyle/>
        <a:p>
          <a:endParaRPr lang="en-US"/>
        </a:p>
      </dgm:t>
    </dgm:pt>
    <dgm:pt modelId="{79678D26-6DA9-4839-8365-B0A62E313E5A}" type="sibTrans" cxnId="{42C4BCE9-2C77-4F45-B8B3-DAD223C9842A}">
      <dgm:prSet/>
      <dgm:spPr/>
      <dgm:t>
        <a:bodyPr/>
        <a:lstStyle/>
        <a:p>
          <a:endParaRPr lang="en-US"/>
        </a:p>
      </dgm:t>
    </dgm:pt>
    <dgm:pt modelId="{1CF26ABA-83A5-4FCB-A1AF-9F9BE6219A72}">
      <dgm:prSet/>
      <dgm:spPr/>
      <dgm:t>
        <a:bodyPr/>
        <a:lstStyle/>
        <a:p>
          <a:r>
            <a:rPr lang="en-US" i="1" dirty="0" smtClean="0"/>
            <a:t>Fleet Maintenance </a:t>
          </a:r>
          <a:endParaRPr lang="en-US" i="1" dirty="0"/>
        </a:p>
      </dgm:t>
    </dgm:pt>
    <dgm:pt modelId="{DB651DB0-DDB8-4F08-9605-FEF011597BE6}" type="parTrans" cxnId="{F6C7A934-82EE-435F-B637-48103D6F42E6}">
      <dgm:prSet/>
      <dgm:spPr/>
      <dgm:t>
        <a:bodyPr/>
        <a:lstStyle/>
        <a:p>
          <a:endParaRPr lang="en-US"/>
        </a:p>
      </dgm:t>
    </dgm:pt>
    <dgm:pt modelId="{4FF0996A-A4E0-41A7-8657-2E7F23E0EDC4}" type="sibTrans" cxnId="{F6C7A934-82EE-435F-B637-48103D6F42E6}">
      <dgm:prSet/>
      <dgm:spPr/>
      <dgm:t>
        <a:bodyPr/>
        <a:lstStyle/>
        <a:p>
          <a:endParaRPr lang="en-US"/>
        </a:p>
      </dgm:t>
    </dgm:pt>
    <dgm:pt modelId="{E6603796-8E05-42D6-9BC0-96C4B14E1D5E}">
      <dgm:prSet/>
      <dgm:spPr/>
      <dgm:t>
        <a:bodyPr/>
        <a:lstStyle/>
        <a:p>
          <a:r>
            <a:rPr lang="en-US" dirty="0" smtClean="0"/>
            <a:t>Patrol</a:t>
          </a:r>
          <a:endParaRPr lang="en-US" dirty="0"/>
        </a:p>
      </dgm:t>
    </dgm:pt>
    <dgm:pt modelId="{50DE95B6-FC3F-4BDB-8400-F21FDD5C61E5}" type="parTrans" cxnId="{46063D41-0DED-4EEA-9187-5E2D3C8C04F0}">
      <dgm:prSet/>
      <dgm:spPr/>
      <dgm:t>
        <a:bodyPr/>
        <a:lstStyle/>
        <a:p>
          <a:endParaRPr lang="en-US"/>
        </a:p>
      </dgm:t>
    </dgm:pt>
    <dgm:pt modelId="{924CC4C9-F061-41B8-A0AA-63733678E672}" type="sibTrans" cxnId="{46063D41-0DED-4EEA-9187-5E2D3C8C04F0}">
      <dgm:prSet/>
      <dgm:spPr/>
      <dgm:t>
        <a:bodyPr/>
        <a:lstStyle/>
        <a:p>
          <a:endParaRPr lang="en-US"/>
        </a:p>
      </dgm:t>
    </dgm:pt>
    <dgm:pt modelId="{2258AFF3-2684-49B4-AE08-F4C236DF3E49}">
      <dgm:prSet/>
      <dgm:spPr/>
      <dgm:t>
        <a:bodyPr/>
        <a:lstStyle/>
        <a:p>
          <a:r>
            <a:rPr lang="en-US" dirty="0" smtClean="0"/>
            <a:t>Community Policing </a:t>
          </a:r>
          <a:endParaRPr lang="en-US" dirty="0"/>
        </a:p>
      </dgm:t>
    </dgm:pt>
    <dgm:pt modelId="{55E7B1A2-1250-401C-B3B7-ECC16F8CB184}" type="parTrans" cxnId="{257F912B-BDF6-41FB-8F78-85B431D9FB19}">
      <dgm:prSet/>
      <dgm:spPr/>
      <dgm:t>
        <a:bodyPr/>
        <a:lstStyle/>
        <a:p>
          <a:endParaRPr lang="en-US"/>
        </a:p>
      </dgm:t>
    </dgm:pt>
    <dgm:pt modelId="{F490AAEC-F069-455B-B401-0645BE12B064}" type="sibTrans" cxnId="{257F912B-BDF6-41FB-8F78-85B431D9FB19}">
      <dgm:prSet/>
      <dgm:spPr/>
      <dgm:t>
        <a:bodyPr/>
        <a:lstStyle/>
        <a:p>
          <a:endParaRPr lang="en-US"/>
        </a:p>
      </dgm:t>
    </dgm:pt>
    <dgm:pt modelId="{85BFA423-252A-467A-B003-0FD738361C80}">
      <dgm:prSet/>
      <dgm:spPr/>
      <dgm:t>
        <a:bodyPr/>
        <a:lstStyle/>
        <a:p>
          <a:r>
            <a:rPr lang="en-US" dirty="0" smtClean="0"/>
            <a:t>Investigation</a:t>
          </a:r>
          <a:endParaRPr lang="en-US" dirty="0"/>
        </a:p>
      </dgm:t>
    </dgm:pt>
    <dgm:pt modelId="{35EFF4C6-46AD-44DC-A0FE-087891D0A80B}" type="parTrans" cxnId="{639C98A1-9F34-4721-AFC1-36A3E4CFA8CE}">
      <dgm:prSet/>
      <dgm:spPr/>
      <dgm:t>
        <a:bodyPr/>
        <a:lstStyle/>
        <a:p>
          <a:endParaRPr lang="en-US"/>
        </a:p>
      </dgm:t>
    </dgm:pt>
    <dgm:pt modelId="{45072909-7C9C-4180-82D0-2CB3C7FDA3B0}" type="sibTrans" cxnId="{639C98A1-9F34-4721-AFC1-36A3E4CFA8CE}">
      <dgm:prSet/>
      <dgm:spPr/>
      <dgm:t>
        <a:bodyPr/>
        <a:lstStyle/>
        <a:p>
          <a:endParaRPr lang="en-US"/>
        </a:p>
      </dgm:t>
    </dgm:pt>
    <dgm:pt modelId="{1DB5CCFE-ED8F-4FCC-AACA-8AC94B8EB6D3}">
      <dgm:prSet/>
      <dgm:spPr/>
      <dgm:t>
        <a:bodyPr/>
        <a:lstStyle/>
        <a:p>
          <a:r>
            <a:rPr lang="en-US" dirty="0" smtClean="0"/>
            <a:t>Public Safety Communications </a:t>
          </a:r>
          <a:endParaRPr lang="en-US" dirty="0"/>
        </a:p>
      </dgm:t>
    </dgm:pt>
    <dgm:pt modelId="{4DC09F46-C908-4241-8C4F-34CE08A51800}" type="parTrans" cxnId="{740C0EDA-1216-41F9-AC70-14DBC2D3C32B}">
      <dgm:prSet/>
      <dgm:spPr/>
      <dgm:t>
        <a:bodyPr/>
        <a:lstStyle/>
        <a:p>
          <a:endParaRPr lang="en-US"/>
        </a:p>
      </dgm:t>
    </dgm:pt>
    <dgm:pt modelId="{F513EA72-FC00-44E8-97BC-10BDA8EF18DE}" type="sibTrans" cxnId="{740C0EDA-1216-41F9-AC70-14DBC2D3C32B}">
      <dgm:prSet/>
      <dgm:spPr/>
      <dgm:t>
        <a:bodyPr/>
        <a:lstStyle/>
        <a:p>
          <a:endParaRPr lang="en-US"/>
        </a:p>
      </dgm:t>
    </dgm:pt>
    <dgm:pt modelId="{D4A6EAA6-E32A-4F9B-A01A-04CEF01C65CA}">
      <dgm:prSet/>
      <dgm:spPr/>
      <dgm:t>
        <a:bodyPr/>
        <a:lstStyle/>
        <a:p>
          <a:r>
            <a:rPr lang="en-US" dirty="0" smtClean="0"/>
            <a:t>Harbors </a:t>
          </a:r>
          <a:endParaRPr lang="en-US" dirty="0"/>
        </a:p>
      </dgm:t>
    </dgm:pt>
    <dgm:pt modelId="{97B31EE6-67DE-425D-994A-C9253B5EADB1}" type="parTrans" cxnId="{1D8131E9-1D36-4564-BA9C-87E06EDBF592}">
      <dgm:prSet/>
      <dgm:spPr/>
      <dgm:t>
        <a:bodyPr/>
        <a:lstStyle/>
        <a:p>
          <a:endParaRPr lang="en-US"/>
        </a:p>
      </dgm:t>
    </dgm:pt>
    <dgm:pt modelId="{69D0AE42-DC97-42BF-8DA7-FF1F7AE95E3A}" type="sibTrans" cxnId="{1D8131E9-1D36-4564-BA9C-87E06EDBF592}">
      <dgm:prSet/>
      <dgm:spPr/>
      <dgm:t>
        <a:bodyPr/>
        <a:lstStyle/>
        <a:p>
          <a:endParaRPr lang="en-US"/>
        </a:p>
      </dgm:t>
    </dgm:pt>
    <dgm:pt modelId="{46D6D6E9-C125-4A10-A52E-19A7857F845D}">
      <dgm:prSet/>
      <dgm:spPr/>
      <dgm:t>
        <a:bodyPr/>
        <a:lstStyle/>
        <a:p>
          <a:r>
            <a:rPr lang="en-US" dirty="0" smtClean="0"/>
            <a:t>Street  Lighting </a:t>
          </a:r>
          <a:endParaRPr lang="en-US" dirty="0"/>
        </a:p>
      </dgm:t>
    </dgm:pt>
    <dgm:pt modelId="{4A493EE8-05DF-4C20-8952-56D50F7C2917}" type="parTrans" cxnId="{19D53D1C-60AE-438A-B293-C5DD4893DBF1}">
      <dgm:prSet/>
      <dgm:spPr/>
      <dgm:t>
        <a:bodyPr/>
        <a:lstStyle/>
        <a:p>
          <a:endParaRPr lang="en-US"/>
        </a:p>
      </dgm:t>
    </dgm:pt>
    <dgm:pt modelId="{863393E7-4E77-4EA6-ADF3-41A515363435}" type="sibTrans" cxnId="{19D53D1C-60AE-438A-B293-C5DD4893DBF1}">
      <dgm:prSet/>
      <dgm:spPr/>
      <dgm:t>
        <a:bodyPr/>
        <a:lstStyle/>
        <a:p>
          <a:endParaRPr lang="en-US"/>
        </a:p>
      </dgm:t>
    </dgm:pt>
    <dgm:pt modelId="{0DC5FD70-6059-450E-A306-07A68DAAB332}">
      <dgm:prSet custT="1"/>
      <dgm:spPr/>
      <dgm:t>
        <a:bodyPr/>
        <a:lstStyle/>
        <a:p>
          <a:r>
            <a:rPr lang="en-US" sz="700" b="1" dirty="0" smtClean="0"/>
            <a:t>Cape Elizabeth School Board </a:t>
          </a:r>
          <a:endParaRPr lang="en-US" sz="700" b="1" dirty="0"/>
        </a:p>
      </dgm:t>
    </dgm:pt>
    <dgm:pt modelId="{6D315DAA-0CD8-4DAC-A913-A4FDC1ED8664}" type="parTrans" cxnId="{A04EB80D-7EBF-4B98-A36F-9D00E3456C18}">
      <dgm:prSet/>
      <dgm:spPr/>
      <dgm:t>
        <a:bodyPr/>
        <a:lstStyle/>
        <a:p>
          <a:endParaRPr lang="en-US"/>
        </a:p>
      </dgm:t>
    </dgm:pt>
    <dgm:pt modelId="{1EA9BE08-79E3-49D8-864B-6323C1A8EBEA}" type="sibTrans" cxnId="{A04EB80D-7EBF-4B98-A36F-9D00E3456C18}">
      <dgm:prSet/>
      <dgm:spPr/>
      <dgm:t>
        <a:bodyPr/>
        <a:lstStyle/>
        <a:p>
          <a:endParaRPr lang="en-US"/>
        </a:p>
      </dgm:t>
    </dgm:pt>
    <dgm:pt modelId="{EB029B6D-CC7E-4975-96F5-8A34D4072553}">
      <dgm:prSet/>
      <dgm:spPr/>
      <dgm:t>
        <a:bodyPr/>
        <a:lstStyle/>
        <a:p>
          <a:r>
            <a:rPr lang="en-US" dirty="0" smtClean="0"/>
            <a:t>Assessor</a:t>
          </a:r>
          <a:endParaRPr lang="en-US" dirty="0"/>
        </a:p>
      </dgm:t>
    </dgm:pt>
    <dgm:pt modelId="{B5A579FB-8FE5-4ADA-B822-0BE8A905B9CD}" type="parTrans" cxnId="{0977901B-5FA9-4DFA-AF1D-7F598BDAE8D4}">
      <dgm:prSet/>
      <dgm:spPr/>
      <dgm:t>
        <a:bodyPr/>
        <a:lstStyle/>
        <a:p>
          <a:endParaRPr lang="en-US"/>
        </a:p>
      </dgm:t>
    </dgm:pt>
    <dgm:pt modelId="{FF89C2A0-1476-4DAB-A29C-7225E5865916}" type="sibTrans" cxnId="{0977901B-5FA9-4DFA-AF1D-7F598BDAE8D4}">
      <dgm:prSet/>
      <dgm:spPr/>
      <dgm:t>
        <a:bodyPr/>
        <a:lstStyle/>
        <a:p>
          <a:endParaRPr lang="en-US"/>
        </a:p>
      </dgm:t>
    </dgm:pt>
    <dgm:pt modelId="{0B26DAE3-9B1C-4CCD-B851-1DCF4F8D3726}">
      <dgm:prSet/>
      <dgm:spPr/>
      <dgm:t>
        <a:bodyPr/>
        <a:lstStyle/>
        <a:p>
          <a:r>
            <a:rPr lang="en-US" dirty="0" smtClean="0"/>
            <a:t>Fire Companies </a:t>
          </a:r>
          <a:endParaRPr lang="en-US" dirty="0"/>
        </a:p>
      </dgm:t>
    </dgm:pt>
    <dgm:pt modelId="{8CDFB9F7-2964-4E8F-A457-19443BD9A498}" type="parTrans" cxnId="{A2B6ED1F-2D6C-47A6-9748-72856CE85611}">
      <dgm:prSet/>
      <dgm:spPr/>
      <dgm:t>
        <a:bodyPr/>
        <a:lstStyle/>
        <a:p>
          <a:endParaRPr lang="en-US"/>
        </a:p>
      </dgm:t>
    </dgm:pt>
    <dgm:pt modelId="{DFD6FEE3-7F09-4972-A194-E81C6E99AC34}" type="sibTrans" cxnId="{A2B6ED1F-2D6C-47A6-9748-72856CE85611}">
      <dgm:prSet/>
      <dgm:spPr/>
      <dgm:t>
        <a:bodyPr/>
        <a:lstStyle/>
        <a:p>
          <a:endParaRPr lang="en-US"/>
        </a:p>
      </dgm:t>
    </dgm:pt>
    <dgm:pt modelId="{20E51D03-1936-46B7-9190-6D0C90270483}">
      <dgm:prSet/>
      <dgm:spPr/>
      <dgm:t>
        <a:bodyPr/>
        <a:lstStyle/>
        <a:p>
          <a:r>
            <a:rPr lang="en-US" dirty="0" smtClean="0"/>
            <a:t>Rescue </a:t>
          </a:r>
          <a:endParaRPr lang="en-US" dirty="0"/>
        </a:p>
      </dgm:t>
    </dgm:pt>
    <dgm:pt modelId="{719E481D-11CB-40E3-B878-D2A5DEAA90CD}" type="parTrans" cxnId="{928B69AE-322B-4EA3-969B-49D66A1B5FEE}">
      <dgm:prSet/>
      <dgm:spPr/>
      <dgm:t>
        <a:bodyPr/>
        <a:lstStyle/>
        <a:p>
          <a:endParaRPr lang="en-US"/>
        </a:p>
      </dgm:t>
    </dgm:pt>
    <dgm:pt modelId="{E4E83556-1E60-4CFA-9C23-BEE976D0639C}" type="sibTrans" cxnId="{928B69AE-322B-4EA3-969B-49D66A1B5FEE}">
      <dgm:prSet/>
      <dgm:spPr/>
      <dgm:t>
        <a:bodyPr/>
        <a:lstStyle/>
        <a:p>
          <a:endParaRPr lang="en-US"/>
        </a:p>
      </dgm:t>
    </dgm:pt>
    <dgm:pt modelId="{67E58FB8-3359-45BC-8FDA-EA5B466C1F0C}">
      <dgm:prSet/>
      <dgm:spPr/>
      <dgm:t>
        <a:bodyPr/>
        <a:lstStyle/>
        <a:p>
          <a:r>
            <a:rPr lang="en-US" dirty="0" smtClean="0"/>
            <a:t>Water Rescue</a:t>
          </a:r>
          <a:endParaRPr lang="en-US" dirty="0"/>
        </a:p>
      </dgm:t>
    </dgm:pt>
    <dgm:pt modelId="{9BEBF201-75D2-4493-A8D5-5A75EC06C962}" type="parTrans" cxnId="{FD81ECF6-B034-4E54-B8EB-F6A571434EE4}">
      <dgm:prSet/>
      <dgm:spPr/>
      <dgm:t>
        <a:bodyPr/>
        <a:lstStyle/>
        <a:p>
          <a:endParaRPr lang="en-US"/>
        </a:p>
      </dgm:t>
    </dgm:pt>
    <dgm:pt modelId="{4279F448-63A8-4268-850D-39A370A3DFD0}" type="sibTrans" cxnId="{FD81ECF6-B034-4E54-B8EB-F6A571434EE4}">
      <dgm:prSet/>
      <dgm:spPr/>
      <dgm:t>
        <a:bodyPr/>
        <a:lstStyle/>
        <a:p>
          <a:endParaRPr lang="en-US"/>
        </a:p>
      </dgm:t>
    </dgm:pt>
    <dgm:pt modelId="{66E01D46-F926-449C-B495-A3B453BA0D3F}">
      <dgm:prSet/>
      <dgm:spPr/>
      <dgm:t>
        <a:bodyPr/>
        <a:lstStyle/>
        <a:p>
          <a:r>
            <a:rPr lang="en-US" dirty="0" smtClean="0"/>
            <a:t>Fire/Police Unit</a:t>
          </a:r>
          <a:endParaRPr lang="en-US" dirty="0"/>
        </a:p>
      </dgm:t>
    </dgm:pt>
    <dgm:pt modelId="{DEE9B111-00E6-4933-8E7E-C5B7EFEB33FF}" type="parTrans" cxnId="{8F8DE59C-2671-4232-A210-90D12B0AAE05}">
      <dgm:prSet/>
      <dgm:spPr/>
      <dgm:t>
        <a:bodyPr/>
        <a:lstStyle/>
        <a:p>
          <a:endParaRPr lang="en-US"/>
        </a:p>
      </dgm:t>
    </dgm:pt>
    <dgm:pt modelId="{4285BCCB-3D89-4BD2-AA7C-5AB13DD7F050}" type="sibTrans" cxnId="{8F8DE59C-2671-4232-A210-90D12B0AAE05}">
      <dgm:prSet/>
      <dgm:spPr/>
      <dgm:t>
        <a:bodyPr/>
        <a:lstStyle/>
        <a:p>
          <a:endParaRPr lang="en-US"/>
        </a:p>
      </dgm:t>
    </dgm:pt>
    <dgm:pt modelId="{23430078-07DA-4780-9AC5-238C70CB50EF}">
      <dgm:prSet/>
      <dgm:spPr/>
      <dgm:t>
        <a:bodyPr/>
        <a:lstStyle/>
        <a:p>
          <a:r>
            <a:rPr lang="en-US" dirty="0" smtClean="0"/>
            <a:t>Emergency Management</a:t>
          </a:r>
          <a:endParaRPr lang="en-US" dirty="0"/>
        </a:p>
      </dgm:t>
    </dgm:pt>
    <dgm:pt modelId="{1939971E-D0FA-4E3E-AC43-CA08CF74314A}" type="parTrans" cxnId="{DD194DF7-6CA6-4F5C-8E87-530D2FDC183C}">
      <dgm:prSet/>
      <dgm:spPr/>
      <dgm:t>
        <a:bodyPr/>
        <a:lstStyle/>
        <a:p>
          <a:endParaRPr lang="en-US"/>
        </a:p>
      </dgm:t>
    </dgm:pt>
    <dgm:pt modelId="{0CAABC21-F4BC-4130-BE29-1DE0F23A7EB7}" type="sibTrans" cxnId="{DD194DF7-6CA6-4F5C-8E87-530D2FDC183C}">
      <dgm:prSet/>
      <dgm:spPr/>
      <dgm:t>
        <a:bodyPr/>
        <a:lstStyle/>
        <a:p>
          <a:endParaRPr lang="en-US"/>
        </a:p>
      </dgm:t>
    </dgm:pt>
    <dgm:pt modelId="{AC2A9FF5-08D3-48F2-A5DF-29BEDD6188AA}">
      <dgm:prSet/>
      <dgm:spPr/>
      <dgm:t>
        <a:bodyPr/>
        <a:lstStyle/>
        <a:p>
          <a:r>
            <a:rPr lang="en-US" dirty="0" smtClean="0"/>
            <a:t>Website </a:t>
          </a:r>
          <a:endParaRPr lang="en-US" dirty="0"/>
        </a:p>
      </dgm:t>
    </dgm:pt>
    <dgm:pt modelId="{A7D46D15-EB98-4B50-970D-C802B3CAEAC5}" type="parTrans" cxnId="{50F954C0-6A5A-4BA4-B26B-EC0AA2A81408}">
      <dgm:prSet/>
      <dgm:spPr/>
      <dgm:t>
        <a:bodyPr/>
        <a:lstStyle/>
        <a:p>
          <a:endParaRPr lang="en-US"/>
        </a:p>
      </dgm:t>
    </dgm:pt>
    <dgm:pt modelId="{0FA33D77-45E8-49F4-BC65-C63667A13806}" type="sibTrans" cxnId="{50F954C0-6A5A-4BA4-B26B-EC0AA2A81408}">
      <dgm:prSet/>
      <dgm:spPr/>
      <dgm:t>
        <a:bodyPr/>
        <a:lstStyle/>
        <a:p>
          <a:endParaRPr lang="en-US"/>
        </a:p>
      </dgm:t>
    </dgm:pt>
    <dgm:pt modelId="{FA8CA550-7C88-4775-BBDB-963BDB969AF4}">
      <dgm:prSet/>
      <dgm:spPr/>
      <dgm:t>
        <a:bodyPr/>
        <a:lstStyle/>
        <a:p>
          <a:r>
            <a:rPr lang="en-US" dirty="0" smtClean="0"/>
            <a:t>Cable Television </a:t>
          </a:r>
          <a:endParaRPr lang="en-US" dirty="0"/>
        </a:p>
      </dgm:t>
    </dgm:pt>
    <dgm:pt modelId="{C9D4E505-743C-4556-89A9-9228A2DCD120}" type="parTrans" cxnId="{44F1D8C6-0C43-4274-89AF-2A61A52989E2}">
      <dgm:prSet/>
      <dgm:spPr/>
      <dgm:t>
        <a:bodyPr/>
        <a:lstStyle/>
        <a:p>
          <a:endParaRPr lang="en-US"/>
        </a:p>
      </dgm:t>
    </dgm:pt>
    <dgm:pt modelId="{B7445395-6F0A-4DF6-9E2E-1D9C876FB739}" type="sibTrans" cxnId="{44F1D8C6-0C43-4274-89AF-2A61A52989E2}">
      <dgm:prSet/>
      <dgm:spPr/>
      <dgm:t>
        <a:bodyPr/>
        <a:lstStyle/>
        <a:p>
          <a:endParaRPr lang="en-US"/>
        </a:p>
      </dgm:t>
    </dgm:pt>
    <dgm:pt modelId="{E0BCAC56-0311-4F62-8F70-E248992E3620}">
      <dgm:prSet/>
      <dgm:spPr/>
      <dgm:t>
        <a:bodyPr/>
        <a:lstStyle/>
        <a:p>
          <a:r>
            <a:rPr lang="en-US" dirty="0" smtClean="0"/>
            <a:t>Town Clerk/Assistant  Manager </a:t>
          </a:r>
          <a:endParaRPr lang="en-US" dirty="0"/>
        </a:p>
      </dgm:t>
    </dgm:pt>
    <dgm:pt modelId="{C0DB84AD-44C4-4BA7-B8FD-A94DE170E2C3}" type="parTrans" cxnId="{7F4CAD64-9ACB-4BB2-A039-4B17B96D685C}">
      <dgm:prSet/>
      <dgm:spPr/>
      <dgm:t>
        <a:bodyPr/>
        <a:lstStyle/>
        <a:p>
          <a:endParaRPr lang="en-US"/>
        </a:p>
      </dgm:t>
    </dgm:pt>
    <dgm:pt modelId="{9912B3ED-0EC1-4893-84FC-4063327CA82C}" type="sibTrans" cxnId="{7F4CAD64-9ACB-4BB2-A039-4B17B96D685C}">
      <dgm:prSet/>
      <dgm:spPr/>
      <dgm:t>
        <a:bodyPr/>
        <a:lstStyle/>
        <a:p>
          <a:endParaRPr lang="en-US"/>
        </a:p>
      </dgm:t>
    </dgm:pt>
    <dgm:pt modelId="{39F636DA-402D-4372-9A50-5F7A1ED1345A}">
      <dgm:prSet/>
      <dgm:spPr/>
      <dgm:t>
        <a:bodyPr/>
        <a:lstStyle/>
        <a:p>
          <a:r>
            <a:rPr lang="en-US" dirty="0" smtClean="0"/>
            <a:t>Revenue </a:t>
          </a:r>
        </a:p>
        <a:p>
          <a:r>
            <a:rPr lang="en-US" dirty="0" smtClean="0"/>
            <a:t>Administration/Tax Office</a:t>
          </a:r>
          <a:endParaRPr lang="en-US" dirty="0"/>
        </a:p>
      </dgm:t>
    </dgm:pt>
    <dgm:pt modelId="{D0A202C9-2345-4125-9A9B-6943A8730D89}" type="parTrans" cxnId="{D6489117-197F-4A5E-B887-C74DEBB07E89}">
      <dgm:prSet/>
      <dgm:spPr/>
      <dgm:t>
        <a:bodyPr/>
        <a:lstStyle/>
        <a:p>
          <a:endParaRPr lang="en-US"/>
        </a:p>
      </dgm:t>
    </dgm:pt>
    <dgm:pt modelId="{B88BD6C5-C60A-4867-ACC2-AFF7CCDBE997}" type="sibTrans" cxnId="{D6489117-197F-4A5E-B887-C74DEBB07E89}">
      <dgm:prSet/>
      <dgm:spPr/>
      <dgm:t>
        <a:bodyPr/>
        <a:lstStyle/>
        <a:p>
          <a:endParaRPr lang="en-US"/>
        </a:p>
      </dgm:t>
    </dgm:pt>
    <dgm:pt modelId="{B6A62887-B5EB-4849-8141-9B7B1B06E0A3}">
      <dgm:prSet/>
      <dgm:spPr/>
      <dgm:t>
        <a:bodyPr/>
        <a:lstStyle/>
        <a:p>
          <a:r>
            <a:rPr lang="en-US" dirty="0" smtClean="0"/>
            <a:t>Elections</a:t>
          </a:r>
          <a:endParaRPr lang="en-US" dirty="0"/>
        </a:p>
      </dgm:t>
    </dgm:pt>
    <dgm:pt modelId="{47F26A30-2355-4633-963D-A3B17EDFAA88}" type="parTrans" cxnId="{FF41BF11-5955-4779-9307-BDF4D979CBF7}">
      <dgm:prSet/>
      <dgm:spPr/>
      <dgm:t>
        <a:bodyPr/>
        <a:lstStyle/>
        <a:p>
          <a:endParaRPr lang="en-US"/>
        </a:p>
      </dgm:t>
    </dgm:pt>
    <dgm:pt modelId="{F3D8D12E-9C65-4E49-A853-FBAD160F5CD7}" type="sibTrans" cxnId="{FF41BF11-5955-4779-9307-BDF4D979CBF7}">
      <dgm:prSet/>
      <dgm:spPr/>
      <dgm:t>
        <a:bodyPr/>
        <a:lstStyle/>
        <a:p>
          <a:endParaRPr lang="en-US"/>
        </a:p>
      </dgm:t>
    </dgm:pt>
    <dgm:pt modelId="{2F4C73C8-D2E4-4DDF-B7E7-A14275C90AEC}">
      <dgm:prSet/>
      <dgm:spPr/>
      <dgm:t>
        <a:bodyPr/>
        <a:lstStyle/>
        <a:p>
          <a:r>
            <a:rPr lang="en-US" dirty="0" smtClean="0"/>
            <a:t>Records</a:t>
          </a:r>
          <a:endParaRPr lang="en-US" dirty="0"/>
        </a:p>
      </dgm:t>
    </dgm:pt>
    <dgm:pt modelId="{99860CA5-D099-461D-9275-B3B08AEFE1C3}" type="parTrans" cxnId="{946A9C2B-B3A5-425E-9357-5C39F3A3F7E9}">
      <dgm:prSet/>
      <dgm:spPr/>
      <dgm:t>
        <a:bodyPr/>
        <a:lstStyle/>
        <a:p>
          <a:endParaRPr lang="en-US"/>
        </a:p>
      </dgm:t>
    </dgm:pt>
    <dgm:pt modelId="{ED8040DF-95D2-4711-B50B-9AF04887CA30}" type="sibTrans" cxnId="{946A9C2B-B3A5-425E-9357-5C39F3A3F7E9}">
      <dgm:prSet/>
      <dgm:spPr/>
      <dgm:t>
        <a:bodyPr/>
        <a:lstStyle/>
        <a:p>
          <a:endParaRPr lang="en-US"/>
        </a:p>
      </dgm:t>
    </dgm:pt>
    <dgm:pt modelId="{4FBAAB3A-6051-4CC0-A274-63BDFFB20544}" type="asst">
      <dgm:prSet/>
      <dgm:spPr/>
      <dgm:t>
        <a:bodyPr/>
        <a:lstStyle/>
        <a:p>
          <a:r>
            <a:rPr lang="en-US" i="1" dirty="0" smtClean="0"/>
            <a:t>Municipal Comptroller (Also Reports to Superintendent)</a:t>
          </a:r>
          <a:endParaRPr lang="en-US" i="1" dirty="0"/>
        </a:p>
      </dgm:t>
    </dgm:pt>
    <dgm:pt modelId="{0FD15166-72AC-488D-9380-EDBACDBE65D5}" type="parTrans" cxnId="{9D733189-A6F3-4FD4-8042-DB8EB7D97F93}">
      <dgm:prSet/>
      <dgm:spPr/>
      <dgm:t>
        <a:bodyPr/>
        <a:lstStyle/>
        <a:p>
          <a:endParaRPr lang="en-US"/>
        </a:p>
      </dgm:t>
    </dgm:pt>
    <dgm:pt modelId="{1BFD118B-E972-4DB6-94B8-11AB72ACF7E5}" type="sibTrans" cxnId="{9D733189-A6F3-4FD4-8042-DB8EB7D97F93}">
      <dgm:prSet/>
      <dgm:spPr/>
      <dgm:t>
        <a:bodyPr/>
        <a:lstStyle/>
        <a:p>
          <a:endParaRPr lang="en-US"/>
        </a:p>
      </dgm:t>
    </dgm:pt>
    <dgm:pt modelId="{C9D6E1B0-26A5-497D-80A2-93AAAEF8691F}">
      <dgm:prSet/>
      <dgm:spPr/>
      <dgm:t>
        <a:bodyPr/>
        <a:lstStyle/>
        <a:p>
          <a:r>
            <a:rPr lang="en-US" dirty="0" smtClean="0"/>
            <a:t>General Assistance </a:t>
          </a:r>
          <a:endParaRPr lang="en-US" dirty="0"/>
        </a:p>
      </dgm:t>
    </dgm:pt>
    <dgm:pt modelId="{8C3C2DAB-962F-4C71-9A53-C588D2DDF082}" type="parTrans" cxnId="{D421B46F-8E6B-48EE-BF39-643D280C0A8D}">
      <dgm:prSet/>
      <dgm:spPr/>
      <dgm:t>
        <a:bodyPr/>
        <a:lstStyle/>
        <a:p>
          <a:endParaRPr lang="en-US"/>
        </a:p>
      </dgm:t>
    </dgm:pt>
    <dgm:pt modelId="{4C03251C-6770-4D7D-BEFB-1E42CB958007}" type="sibTrans" cxnId="{D421B46F-8E6B-48EE-BF39-643D280C0A8D}">
      <dgm:prSet/>
      <dgm:spPr/>
      <dgm:t>
        <a:bodyPr/>
        <a:lstStyle/>
        <a:p>
          <a:endParaRPr lang="en-US"/>
        </a:p>
      </dgm:t>
    </dgm:pt>
    <dgm:pt modelId="{9574D1AA-ADA6-4CCA-BF06-F73F5869E4F8}" type="asst">
      <dgm:prSet custT="1"/>
      <dgm:spPr/>
      <dgm:t>
        <a:bodyPr/>
        <a:lstStyle/>
        <a:p>
          <a:r>
            <a:rPr lang="en-US" sz="800" dirty="0" smtClean="0"/>
            <a:t>Superintendent of Schools</a:t>
          </a:r>
          <a:endParaRPr lang="en-US" sz="800" dirty="0"/>
        </a:p>
      </dgm:t>
    </dgm:pt>
    <dgm:pt modelId="{EEEABDF4-F1B4-4D22-8610-1EA1E785405C}" type="parTrans" cxnId="{22B796BC-6B23-4CB0-AEDE-09D1FB6E1A69}">
      <dgm:prSet/>
      <dgm:spPr/>
      <dgm:t>
        <a:bodyPr/>
        <a:lstStyle/>
        <a:p>
          <a:endParaRPr lang="en-US"/>
        </a:p>
      </dgm:t>
    </dgm:pt>
    <dgm:pt modelId="{54C08426-EDCF-4CE0-A17D-7B4F1EA842A3}" type="sibTrans" cxnId="{22B796BC-6B23-4CB0-AEDE-09D1FB6E1A69}">
      <dgm:prSet/>
      <dgm:spPr/>
      <dgm:t>
        <a:bodyPr/>
        <a:lstStyle/>
        <a:p>
          <a:endParaRPr lang="en-US"/>
        </a:p>
      </dgm:t>
    </dgm:pt>
    <dgm:pt modelId="{384C932C-242D-4B03-A671-2D806B512156}">
      <dgm:prSet/>
      <dgm:spPr/>
      <dgm:t>
        <a:bodyPr/>
        <a:lstStyle/>
        <a:p>
          <a:r>
            <a:rPr lang="en-US" i="1" dirty="0" smtClean="0"/>
            <a:t>Technology</a:t>
          </a:r>
          <a:endParaRPr lang="en-US" i="1" dirty="0"/>
        </a:p>
      </dgm:t>
    </dgm:pt>
    <dgm:pt modelId="{CB6A5BC8-39D7-4803-8B26-BC2C7BFA528C}" type="parTrans" cxnId="{6B58FC8F-45F0-4D99-BA1D-2138AA756819}">
      <dgm:prSet/>
      <dgm:spPr/>
      <dgm:t>
        <a:bodyPr/>
        <a:lstStyle/>
        <a:p>
          <a:endParaRPr lang="en-US"/>
        </a:p>
      </dgm:t>
    </dgm:pt>
    <dgm:pt modelId="{3B752941-CA28-43F0-8E65-A70014267684}" type="sibTrans" cxnId="{6B58FC8F-45F0-4D99-BA1D-2138AA756819}">
      <dgm:prSet/>
      <dgm:spPr/>
      <dgm:t>
        <a:bodyPr/>
        <a:lstStyle/>
        <a:p>
          <a:endParaRPr lang="en-US"/>
        </a:p>
      </dgm:t>
    </dgm:pt>
    <dgm:pt modelId="{822D1EB6-1C83-434E-A371-433355866C53}">
      <dgm:prSet/>
      <dgm:spPr/>
      <dgm:t>
        <a:bodyPr/>
        <a:lstStyle/>
        <a:p>
          <a:r>
            <a:rPr lang="en-US" dirty="0" smtClean="0"/>
            <a:t>Facilities </a:t>
          </a:r>
          <a:r>
            <a:rPr lang="en-US" i="1" dirty="0" smtClean="0"/>
            <a:t>Management</a:t>
          </a:r>
          <a:r>
            <a:rPr lang="en-US" dirty="0" smtClean="0"/>
            <a:t> and School Transportation</a:t>
          </a:r>
          <a:endParaRPr lang="en-US" dirty="0"/>
        </a:p>
      </dgm:t>
    </dgm:pt>
    <dgm:pt modelId="{E4416514-5DB7-4A2D-A384-7E5DFBD74105}" type="parTrans" cxnId="{AE9DA3F7-1665-4EF5-AFE3-9E35A46D8038}">
      <dgm:prSet/>
      <dgm:spPr/>
      <dgm:t>
        <a:bodyPr/>
        <a:lstStyle/>
        <a:p>
          <a:endParaRPr lang="en-US"/>
        </a:p>
      </dgm:t>
    </dgm:pt>
    <dgm:pt modelId="{59C10B4C-C075-4268-A1B1-2C53C3694BC4}" type="sibTrans" cxnId="{AE9DA3F7-1665-4EF5-AFE3-9E35A46D8038}">
      <dgm:prSet/>
      <dgm:spPr/>
      <dgm:t>
        <a:bodyPr/>
        <a:lstStyle/>
        <a:p>
          <a:endParaRPr lang="en-US"/>
        </a:p>
      </dgm:t>
    </dgm:pt>
    <dgm:pt modelId="{856420A3-9437-4EF4-8FAA-A8C7032D727F}">
      <dgm:prSet/>
      <dgm:spPr/>
      <dgm:t>
        <a:bodyPr/>
        <a:lstStyle/>
        <a:p>
          <a:r>
            <a:rPr lang="en-US" dirty="0" smtClean="0"/>
            <a:t>Education</a:t>
          </a:r>
          <a:endParaRPr lang="en-US" dirty="0"/>
        </a:p>
      </dgm:t>
    </dgm:pt>
    <dgm:pt modelId="{87C401AD-3101-4E5C-86EF-C7F9CF2B959A}" type="parTrans" cxnId="{8D7C2C94-849A-470C-AFDE-A182BAEA6B14}">
      <dgm:prSet/>
      <dgm:spPr/>
      <dgm:t>
        <a:bodyPr/>
        <a:lstStyle/>
        <a:p>
          <a:endParaRPr lang="en-US"/>
        </a:p>
      </dgm:t>
    </dgm:pt>
    <dgm:pt modelId="{09D0F624-2A71-4B6D-9E5B-7DED5C1A963A}" type="sibTrans" cxnId="{8D7C2C94-849A-470C-AFDE-A182BAEA6B14}">
      <dgm:prSet/>
      <dgm:spPr/>
      <dgm:t>
        <a:bodyPr/>
        <a:lstStyle/>
        <a:p>
          <a:endParaRPr lang="en-US"/>
        </a:p>
      </dgm:t>
    </dgm:pt>
    <dgm:pt modelId="{F6A52731-09D3-42B8-95EA-EB7D0353782D}">
      <dgm:prSet/>
      <dgm:spPr/>
      <dgm:t>
        <a:bodyPr/>
        <a:lstStyle/>
        <a:p>
          <a:r>
            <a:rPr lang="en-US" dirty="0" smtClean="0"/>
            <a:t>Cemeteries</a:t>
          </a:r>
          <a:endParaRPr lang="en-US" dirty="0"/>
        </a:p>
      </dgm:t>
    </dgm:pt>
    <dgm:pt modelId="{8D21FC02-41DD-433D-949D-5B8869936790}" type="parTrans" cxnId="{F5F65FD6-650D-4DF2-A378-68995D9ECBE1}">
      <dgm:prSet/>
      <dgm:spPr/>
      <dgm:t>
        <a:bodyPr/>
        <a:lstStyle/>
        <a:p>
          <a:endParaRPr lang="en-US"/>
        </a:p>
      </dgm:t>
    </dgm:pt>
    <dgm:pt modelId="{147C4A3A-51F7-41E1-9A96-AE27EE1DB29B}" type="sibTrans" cxnId="{F5F65FD6-650D-4DF2-A378-68995D9ECBE1}">
      <dgm:prSet/>
      <dgm:spPr/>
      <dgm:t>
        <a:bodyPr/>
        <a:lstStyle/>
        <a:p>
          <a:endParaRPr lang="en-US"/>
        </a:p>
      </dgm:t>
    </dgm:pt>
    <dgm:pt modelId="{A1359BED-A475-4F57-81DE-F379F80E2C68}">
      <dgm:prSet/>
      <dgm:spPr/>
      <dgm:t>
        <a:bodyPr/>
        <a:lstStyle/>
        <a:p>
          <a:r>
            <a:rPr lang="en-US" i="1" dirty="0" smtClean="0"/>
            <a:t>Community Services </a:t>
          </a:r>
          <a:endParaRPr lang="en-US" i="1" dirty="0"/>
        </a:p>
      </dgm:t>
    </dgm:pt>
    <dgm:pt modelId="{9CE73C2B-82AD-4D36-AE2B-43763EAB69F1}" type="parTrans" cxnId="{8F343138-EBA3-4E30-B889-435EE9F7F3BA}">
      <dgm:prSet/>
      <dgm:spPr/>
      <dgm:t>
        <a:bodyPr/>
        <a:lstStyle/>
        <a:p>
          <a:endParaRPr lang="en-US"/>
        </a:p>
      </dgm:t>
    </dgm:pt>
    <dgm:pt modelId="{BC5B7668-A74C-4D61-9BB6-3BCD86A42BBC}" type="sibTrans" cxnId="{8F343138-EBA3-4E30-B889-435EE9F7F3BA}">
      <dgm:prSet/>
      <dgm:spPr/>
      <dgm:t>
        <a:bodyPr/>
        <a:lstStyle/>
        <a:p>
          <a:endParaRPr lang="en-US"/>
        </a:p>
      </dgm:t>
    </dgm:pt>
    <dgm:pt modelId="{7BCA1897-BE66-4EDF-B081-A335E2B247CB}">
      <dgm:prSet/>
      <dgm:spPr/>
      <dgm:t>
        <a:bodyPr/>
        <a:lstStyle/>
        <a:p>
          <a:r>
            <a:rPr lang="en-US" i="1" dirty="0" smtClean="0"/>
            <a:t>Business Office </a:t>
          </a:r>
          <a:endParaRPr lang="en-US" i="1" dirty="0"/>
        </a:p>
      </dgm:t>
    </dgm:pt>
    <dgm:pt modelId="{81FFAF28-9715-4C78-BEBD-7A62D9809E2D}" type="parTrans" cxnId="{5C153FAF-AA46-4951-B15E-4C8B994B8292}">
      <dgm:prSet/>
      <dgm:spPr/>
      <dgm:t>
        <a:bodyPr/>
        <a:lstStyle/>
        <a:p>
          <a:endParaRPr lang="en-US"/>
        </a:p>
      </dgm:t>
    </dgm:pt>
    <dgm:pt modelId="{AD494F5C-DCDE-4DE2-8170-47983FCAFC94}" type="sibTrans" cxnId="{5C153FAF-AA46-4951-B15E-4C8B994B8292}">
      <dgm:prSet/>
      <dgm:spPr/>
      <dgm:t>
        <a:bodyPr/>
        <a:lstStyle/>
        <a:p>
          <a:endParaRPr lang="en-US"/>
        </a:p>
      </dgm:t>
    </dgm:pt>
    <dgm:pt modelId="{FF9DD080-A9D4-42A6-AF7A-770D81481677}">
      <dgm:prSet/>
      <dgm:spPr/>
      <dgm:t>
        <a:bodyPr/>
        <a:lstStyle/>
        <a:p>
          <a:r>
            <a:rPr lang="en-US" dirty="0" smtClean="0"/>
            <a:t>Assistance to Council </a:t>
          </a:r>
          <a:endParaRPr lang="en-US" dirty="0"/>
        </a:p>
      </dgm:t>
    </dgm:pt>
    <dgm:pt modelId="{F4A5BC6B-A2CA-4E1F-98BA-AF08A53A5FF4}" type="parTrans" cxnId="{413DFF47-99DA-422C-B644-AB3511D5D88B}">
      <dgm:prSet/>
      <dgm:spPr/>
      <dgm:t>
        <a:bodyPr/>
        <a:lstStyle/>
        <a:p>
          <a:endParaRPr lang="en-US"/>
        </a:p>
      </dgm:t>
    </dgm:pt>
    <dgm:pt modelId="{6B30D942-9A93-417E-8D91-0CC1903EB69E}" type="sibTrans" cxnId="{413DFF47-99DA-422C-B644-AB3511D5D88B}">
      <dgm:prSet/>
      <dgm:spPr/>
      <dgm:t>
        <a:bodyPr/>
        <a:lstStyle/>
        <a:p>
          <a:endParaRPr lang="en-US"/>
        </a:p>
      </dgm:t>
    </dgm:pt>
    <dgm:pt modelId="{4B49FC7B-B538-4B9B-B2A7-04DCDE83B47A}">
      <dgm:prSet/>
      <dgm:spPr/>
      <dgm:t>
        <a:bodyPr/>
        <a:lstStyle/>
        <a:p>
          <a:r>
            <a:rPr lang="en-US" dirty="0" smtClean="0"/>
            <a:t>Open Space Coordination</a:t>
          </a:r>
          <a:endParaRPr lang="en-US" dirty="0"/>
        </a:p>
      </dgm:t>
    </dgm:pt>
    <dgm:pt modelId="{0250D903-552B-4CEC-A6D6-3BE082E7F867}" type="parTrans" cxnId="{46A2658A-B4F5-4494-B906-4B8FC25EFB3A}">
      <dgm:prSet/>
      <dgm:spPr/>
      <dgm:t>
        <a:bodyPr/>
        <a:lstStyle/>
        <a:p>
          <a:endParaRPr lang="en-US"/>
        </a:p>
      </dgm:t>
    </dgm:pt>
    <dgm:pt modelId="{2B2E5F74-2948-4239-8D92-BA4FDE7ED5AF}" type="sibTrans" cxnId="{46A2658A-B4F5-4494-B906-4B8FC25EFB3A}">
      <dgm:prSet/>
      <dgm:spPr/>
      <dgm:t>
        <a:bodyPr/>
        <a:lstStyle/>
        <a:p>
          <a:endParaRPr lang="en-US"/>
        </a:p>
      </dgm:t>
    </dgm:pt>
    <dgm:pt modelId="{970F906B-F7DE-49FC-BF54-BA1C09775734}">
      <dgm:prSet/>
      <dgm:spPr/>
      <dgm:t>
        <a:bodyPr/>
        <a:lstStyle/>
        <a:p>
          <a:r>
            <a:rPr lang="en-US" dirty="0" smtClean="0"/>
            <a:t>Solid Waste and Recycling</a:t>
          </a:r>
        </a:p>
        <a:p>
          <a:endParaRPr lang="en-US" dirty="0"/>
        </a:p>
      </dgm:t>
    </dgm:pt>
    <dgm:pt modelId="{E2154CA4-9AAD-481E-9788-5DD144E7534A}" type="parTrans" cxnId="{E5F89C3F-37DB-4632-982A-882D934D3C7A}">
      <dgm:prSet/>
      <dgm:spPr/>
      <dgm:t>
        <a:bodyPr/>
        <a:lstStyle/>
        <a:p>
          <a:endParaRPr lang="en-US"/>
        </a:p>
      </dgm:t>
    </dgm:pt>
    <dgm:pt modelId="{54E96336-A92E-451B-B338-357F0BC8CF72}" type="sibTrans" cxnId="{E5F89C3F-37DB-4632-982A-882D934D3C7A}">
      <dgm:prSet/>
      <dgm:spPr/>
      <dgm:t>
        <a:bodyPr/>
        <a:lstStyle/>
        <a:p>
          <a:endParaRPr lang="en-US"/>
        </a:p>
      </dgm:t>
    </dgm:pt>
    <dgm:pt modelId="{690D90A7-0309-4237-AB71-408398EDF651}">
      <dgm:prSet/>
      <dgm:spPr/>
      <dgm:t>
        <a:bodyPr/>
        <a:lstStyle/>
        <a:p>
          <a:r>
            <a:rPr lang="en-US" dirty="0" smtClean="0"/>
            <a:t>Ordinance Development Support </a:t>
          </a:r>
          <a:endParaRPr lang="en-US" dirty="0"/>
        </a:p>
      </dgm:t>
    </dgm:pt>
    <dgm:pt modelId="{175EAAB2-C950-46C2-800A-EAE14DF4E74B}" type="parTrans" cxnId="{EF3E17DF-F3F1-4926-AB90-4338F109E1EF}">
      <dgm:prSet/>
      <dgm:spPr/>
      <dgm:t>
        <a:bodyPr/>
        <a:lstStyle/>
        <a:p>
          <a:endParaRPr lang="en-US"/>
        </a:p>
      </dgm:t>
    </dgm:pt>
    <dgm:pt modelId="{6D358F57-18FA-4B68-A4E8-B62537F18379}" type="sibTrans" cxnId="{EF3E17DF-F3F1-4926-AB90-4338F109E1EF}">
      <dgm:prSet/>
      <dgm:spPr/>
      <dgm:t>
        <a:bodyPr/>
        <a:lstStyle/>
        <a:p>
          <a:endParaRPr lang="en-US"/>
        </a:p>
      </dgm:t>
    </dgm:pt>
    <dgm:pt modelId="{56DAB025-52AC-4761-9250-D9220242C7EE}">
      <dgm:prSet/>
      <dgm:spPr/>
      <dgm:t>
        <a:bodyPr/>
        <a:lstStyle/>
        <a:p>
          <a:r>
            <a:rPr lang="en-US" dirty="0" smtClean="0"/>
            <a:t>Long Range Planning </a:t>
          </a:r>
          <a:endParaRPr lang="en-US" dirty="0"/>
        </a:p>
      </dgm:t>
    </dgm:pt>
    <dgm:pt modelId="{087A1473-CFE8-4899-A750-FF1D8CBAAA66}" type="parTrans" cxnId="{9DDEE5CA-864C-43F9-9011-4903A7F96D59}">
      <dgm:prSet/>
      <dgm:spPr/>
      <dgm:t>
        <a:bodyPr/>
        <a:lstStyle/>
        <a:p>
          <a:endParaRPr lang="en-US"/>
        </a:p>
      </dgm:t>
    </dgm:pt>
    <dgm:pt modelId="{6CD9CD44-CAB2-439B-929F-9F708AA667AE}" type="sibTrans" cxnId="{9DDEE5CA-864C-43F9-9011-4903A7F96D59}">
      <dgm:prSet/>
      <dgm:spPr/>
      <dgm:t>
        <a:bodyPr/>
        <a:lstStyle/>
        <a:p>
          <a:endParaRPr lang="en-US"/>
        </a:p>
      </dgm:t>
    </dgm:pt>
    <dgm:pt modelId="{EDBB11C7-3499-4096-B254-61F100209550}">
      <dgm:prSet/>
      <dgm:spPr/>
      <dgm:t>
        <a:bodyPr/>
        <a:lstStyle/>
        <a:p>
          <a:r>
            <a:rPr lang="en-US" dirty="0" smtClean="0"/>
            <a:t>Development </a:t>
          </a:r>
        </a:p>
        <a:p>
          <a:r>
            <a:rPr lang="en-US" dirty="0" smtClean="0"/>
            <a:t>Review Administration</a:t>
          </a:r>
          <a:endParaRPr lang="en-US" dirty="0"/>
        </a:p>
      </dgm:t>
    </dgm:pt>
    <dgm:pt modelId="{54D68C22-1725-4764-BFB1-B91ED97B2E6D}" type="parTrans" cxnId="{8A5526D6-F170-4052-9EB7-7D796D924316}">
      <dgm:prSet/>
      <dgm:spPr/>
      <dgm:t>
        <a:bodyPr/>
        <a:lstStyle/>
        <a:p>
          <a:endParaRPr lang="en-US"/>
        </a:p>
      </dgm:t>
    </dgm:pt>
    <dgm:pt modelId="{7D27323A-A4D4-49EF-9331-E2759C327580}" type="sibTrans" cxnId="{8A5526D6-F170-4052-9EB7-7D796D924316}">
      <dgm:prSet/>
      <dgm:spPr/>
      <dgm:t>
        <a:bodyPr/>
        <a:lstStyle/>
        <a:p>
          <a:endParaRPr lang="en-US"/>
        </a:p>
      </dgm:t>
    </dgm:pt>
    <dgm:pt modelId="{2AE1E1B9-04FE-4518-9CD9-84799114B267}">
      <dgm:prSet/>
      <dgm:spPr/>
      <dgm:t>
        <a:bodyPr/>
        <a:lstStyle/>
        <a:p>
          <a:r>
            <a:rPr lang="en-US" dirty="0" smtClean="0"/>
            <a:t>Inspections</a:t>
          </a:r>
          <a:endParaRPr lang="en-US" dirty="0"/>
        </a:p>
      </dgm:t>
    </dgm:pt>
    <dgm:pt modelId="{29C177F8-041C-4685-9A8B-836B9201B202}" type="parTrans" cxnId="{283839FB-9B5C-41BF-940E-D9249EE5262B}">
      <dgm:prSet/>
      <dgm:spPr/>
      <dgm:t>
        <a:bodyPr/>
        <a:lstStyle/>
        <a:p>
          <a:endParaRPr lang="en-US"/>
        </a:p>
      </dgm:t>
    </dgm:pt>
    <dgm:pt modelId="{7F9BA4A8-0C76-42A0-BE27-4242F54097A7}" type="sibTrans" cxnId="{283839FB-9B5C-41BF-940E-D9249EE5262B}">
      <dgm:prSet/>
      <dgm:spPr/>
      <dgm:t>
        <a:bodyPr/>
        <a:lstStyle/>
        <a:p>
          <a:endParaRPr lang="en-US"/>
        </a:p>
      </dgm:t>
    </dgm:pt>
    <dgm:pt modelId="{C462C365-DB34-469D-AB5A-08752E8933F5}">
      <dgm:prSet/>
      <dgm:spPr/>
      <dgm:t>
        <a:bodyPr/>
        <a:lstStyle/>
        <a:p>
          <a:r>
            <a:rPr lang="en-US" dirty="0" smtClean="0"/>
            <a:t>Spurwink Church Events </a:t>
          </a:r>
          <a:endParaRPr lang="en-US" dirty="0"/>
        </a:p>
      </dgm:t>
    </dgm:pt>
    <dgm:pt modelId="{830FDC48-2DAB-4B2C-AA4B-4BDABCE8FD88}" type="parTrans" cxnId="{14180ACD-5333-48B7-A5E3-8EDBAE1B3213}">
      <dgm:prSet/>
      <dgm:spPr/>
      <dgm:t>
        <a:bodyPr/>
        <a:lstStyle/>
        <a:p>
          <a:endParaRPr lang="en-US"/>
        </a:p>
      </dgm:t>
    </dgm:pt>
    <dgm:pt modelId="{553340B8-D346-4FFF-8606-89F7E4DBCF8B}" type="sibTrans" cxnId="{14180ACD-5333-48B7-A5E3-8EDBAE1B3213}">
      <dgm:prSet/>
      <dgm:spPr/>
      <dgm:t>
        <a:bodyPr/>
        <a:lstStyle/>
        <a:p>
          <a:endParaRPr lang="en-US"/>
        </a:p>
      </dgm:t>
    </dgm:pt>
    <dgm:pt modelId="{FB1C1DA8-830E-4452-AAB0-C0144A9081D3}">
      <dgm:prSet/>
      <dgm:spPr/>
      <dgm:t>
        <a:bodyPr/>
        <a:lstStyle/>
        <a:p>
          <a:r>
            <a:rPr lang="en-US" dirty="0" smtClean="0"/>
            <a:t>Fort Williams Park</a:t>
          </a:r>
          <a:endParaRPr lang="en-US" dirty="0"/>
        </a:p>
      </dgm:t>
    </dgm:pt>
    <dgm:pt modelId="{35FE281B-D17C-4876-BCC7-9EC7B736605F}" type="parTrans" cxnId="{36DEF0D2-3063-4766-A26D-02D9939B9983}">
      <dgm:prSet/>
      <dgm:spPr/>
      <dgm:t>
        <a:bodyPr/>
        <a:lstStyle/>
        <a:p>
          <a:endParaRPr lang="en-US"/>
        </a:p>
      </dgm:t>
    </dgm:pt>
    <dgm:pt modelId="{77E398A0-E556-43DD-8383-9C4B90447A6A}" type="sibTrans" cxnId="{36DEF0D2-3063-4766-A26D-02D9939B9983}">
      <dgm:prSet/>
      <dgm:spPr/>
      <dgm:t>
        <a:bodyPr/>
        <a:lstStyle/>
        <a:p>
          <a:endParaRPr lang="en-US"/>
        </a:p>
      </dgm:t>
    </dgm:pt>
    <dgm:pt modelId="{08B57F1F-45C8-4189-80DA-3619658FB3AC}">
      <dgm:prSet/>
      <dgm:spPr/>
      <dgm:t>
        <a:bodyPr/>
        <a:lstStyle/>
        <a:p>
          <a:r>
            <a:rPr lang="en-US" dirty="0" smtClean="0"/>
            <a:t>Museum</a:t>
          </a:r>
          <a:endParaRPr lang="en-US" dirty="0"/>
        </a:p>
      </dgm:t>
    </dgm:pt>
    <dgm:pt modelId="{1FE24872-651F-4032-9E49-DD16DD945D8F}" type="parTrans" cxnId="{D6EFC188-A5F6-48C4-9942-219E2E12F241}">
      <dgm:prSet/>
      <dgm:spPr/>
      <dgm:t>
        <a:bodyPr/>
        <a:lstStyle/>
        <a:p>
          <a:endParaRPr lang="en-US"/>
        </a:p>
      </dgm:t>
    </dgm:pt>
    <dgm:pt modelId="{54AD1618-A51A-4ACC-A744-89F4BB89844D}" type="sibTrans" cxnId="{D6EFC188-A5F6-48C4-9942-219E2E12F241}">
      <dgm:prSet/>
      <dgm:spPr/>
      <dgm:t>
        <a:bodyPr/>
        <a:lstStyle/>
        <a:p>
          <a:endParaRPr lang="en-US"/>
        </a:p>
      </dgm:t>
    </dgm:pt>
    <dgm:pt modelId="{925C3CA9-FDA7-49AA-A1E4-1A0B11541E1B}">
      <dgm:prSet/>
      <dgm:spPr/>
      <dgm:t>
        <a:bodyPr/>
        <a:lstStyle/>
        <a:p>
          <a:r>
            <a:rPr lang="en-US" dirty="0" smtClean="0"/>
            <a:t>Gift Shop </a:t>
          </a:r>
          <a:endParaRPr lang="en-US" dirty="0"/>
        </a:p>
      </dgm:t>
    </dgm:pt>
    <dgm:pt modelId="{AB89BD1A-5058-4521-85F0-CD50B33BB891}" type="parTrans" cxnId="{C61A3724-C07D-4BA4-B51B-DED958F57275}">
      <dgm:prSet/>
      <dgm:spPr/>
      <dgm:t>
        <a:bodyPr/>
        <a:lstStyle/>
        <a:p>
          <a:endParaRPr lang="en-US"/>
        </a:p>
      </dgm:t>
    </dgm:pt>
    <dgm:pt modelId="{4079369E-ACEE-4F61-BAA3-C967E3161640}" type="sibTrans" cxnId="{C61A3724-C07D-4BA4-B51B-DED958F57275}">
      <dgm:prSet/>
      <dgm:spPr/>
      <dgm:t>
        <a:bodyPr/>
        <a:lstStyle/>
        <a:p>
          <a:endParaRPr lang="en-US"/>
        </a:p>
      </dgm:t>
    </dgm:pt>
    <dgm:pt modelId="{C199A853-6F1C-4B32-BDC0-D332F30CCEA1}">
      <dgm:prSet/>
      <dgm:spPr/>
      <dgm:t>
        <a:bodyPr/>
        <a:lstStyle/>
        <a:p>
          <a:r>
            <a:rPr lang="en-US" dirty="0" smtClean="0"/>
            <a:t>Greeter Program</a:t>
          </a:r>
          <a:endParaRPr lang="en-US" dirty="0"/>
        </a:p>
      </dgm:t>
    </dgm:pt>
    <dgm:pt modelId="{157A52A1-BD3E-4E69-A6B4-6B02AE5E6EA2}" type="parTrans" cxnId="{EDF8FF8D-7712-4C70-BA79-9EE0932C9C1D}">
      <dgm:prSet/>
      <dgm:spPr/>
      <dgm:t>
        <a:bodyPr/>
        <a:lstStyle/>
        <a:p>
          <a:endParaRPr lang="en-US"/>
        </a:p>
      </dgm:t>
    </dgm:pt>
    <dgm:pt modelId="{A0C4EBF6-6E0C-406D-B893-3B9C2400006E}" type="sibTrans" cxnId="{EDF8FF8D-7712-4C70-BA79-9EE0932C9C1D}">
      <dgm:prSet/>
      <dgm:spPr/>
      <dgm:t>
        <a:bodyPr/>
        <a:lstStyle/>
        <a:p>
          <a:endParaRPr lang="en-US"/>
        </a:p>
      </dgm:t>
    </dgm:pt>
    <dgm:pt modelId="{7626F227-B2B7-4BD5-B7FD-26C2468B36BB}">
      <dgm:prSet/>
      <dgm:spPr/>
      <dgm:t>
        <a:bodyPr/>
        <a:lstStyle/>
        <a:p>
          <a:r>
            <a:rPr lang="en-US" dirty="0" smtClean="0"/>
            <a:t>Geographic Information System </a:t>
          </a:r>
          <a:endParaRPr lang="en-US" dirty="0"/>
        </a:p>
      </dgm:t>
    </dgm:pt>
    <dgm:pt modelId="{85FD7A29-C9EF-4BC0-BBDF-B433F0193362}" type="parTrans" cxnId="{FEAF336D-2919-465B-B4EA-E3F959D707F1}">
      <dgm:prSet/>
      <dgm:spPr/>
      <dgm:t>
        <a:bodyPr/>
        <a:lstStyle/>
        <a:p>
          <a:endParaRPr lang="en-US"/>
        </a:p>
      </dgm:t>
    </dgm:pt>
    <dgm:pt modelId="{FA5C04C8-AC38-4E7C-BF67-46AEECDFE404}" type="sibTrans" cxnId="{FEAF336D-2919-465B-B4EA-E3F959D707F1}">
      <dgm:prSet/>
      <dgm:spPr/>
      <dgm:t>
        <a:bodyPr/>
        <a:lstStyle/>
        <a:p>
          <a:endParaRPr lang="en-US"/>
        </a:p>
      </dgm:t>
    </dgm:pt>
    <dgm:pt modelId="{F724D2B6-1DEA-49EF-AFA3-CDF89745AB71}">
      <dgm:prSet/>
      <dgm:spPr/>
      <dgm:t>
        <a:bodyPr/>
        <a:lstStyle/>
        <a:p>
          <a:r>
            <a:rPr lang="en-US" dirty="0" smtClean="0"/>
            <a:t>Zoning Administration </a:t>
          </a:r>
          <a:endParaRPr lang="en-US" dirty="0"/>
        </a:p>
      </dgm:t>
    </dgm:pt>
    <dgm:pt modelId="{2E82258D-8F96-4A52-B023-D607DCFAF568}" type="parTrans" cxnId="{D588224B-0AE5-433C-8B6D-8A304E60C21F}">
      <dgm:prSet/>
      <dgm:spPr/>
      <dgm:t>
        <a:bodyPr/>
        <a:lstStyle/>
        <a:p>
          <a:endParaRPr lang="en-US"/>
        </a:p>
      </dgm:t>
    </dgm:pt>
    <dgm:pt modelId="{6B047DD2-B71D-4B88-86D3-C206042C00FD}" type="sibTrans" cxnId="{D588224B-0AE5-433C-8B6D-8A304E60C21F}">
      <dgm:prSet/>
      <dgm:spPr/>
      <dgm:t>
        <a:bodyPr/>
        <a:lstStyle/>
        <a:p>
          <a:endParaRPr lang="en-US"/>
        </a:p>
      </dgm:t>
    </dgm:pt>
    <dgm:pt modelId="{C543EFB7-7B90-4762-9E35-CE2944B0632E}">
      <dgm:prSet/>
      <dgm:spPr/>
      <dgm:t>
        <a:bodyPr/>
        <a:lstStyle/>
        <a:p>
          <a:r>
            <a:rPr lang="en-US" dirty="0" smtClean="0"/>
            <a:t>Permitting </a:t>
          </a:r>
          <a:endParaRPr lang="en-US" dirty="0"/>
        </a:p>
      </dgm:t>
    </dgm:pt>
    <dgm:pt modelId="{0CA7431A-5329-4107-9E73-B12CDED1B434}" type="parTrans" cxnId="{88016036-008B-4A8B-9DA9-F0CE0DC6268F}">
      <dgm:prSet/>
      <dgm:spPr/>
      <dgm:t>
        <a:bodyPr/>
        <a:lstStyle/>
        <a:p>
          <a:endParaRPr lang="en-US"/>
        </a:p>
      </dgm:t>
    </dgm:pt>
    <dgm:pt modelId="{52457647-05AE-480B-A191-BD72E0ED5C84}" type="sibTrans" cxnId="{88016036-008B-4A8B-9DA9-F0CE0DC6268F}">
      <dgm:prSet/>
      <dgm:spPr/>
      <dgm:t>
        <a:bodyPr/>
        <a:lstStyle/>
        <a:p>
          <a:endParaRPr lang="en-US"/>
        </a:p>
      </dgm:t>
    </dgm:pt>
    <dgm:pt modelId="{9BDFBF7E-C71D-4D1F-8CC6-DE5F234FF504}">
      <dgm:prSet/>
      <dgm:spPr/>
      <dgm:t>
        <a:bodyPr/>
        <a:lstStyle/>
        <a:p>
          <a:r>
            <a:rPr lang="en-US" dirty="0" smtClean="0"/>
            <a:t>Library Lending </a:t>
          </a:r>
          <a:endParaRPr lang="en-US" dirty="0"/>
        </a:p>
      </dgm:t>
    </dgm:pt>
    <dgm:pt modelId="{4DDC0363-36A1-4328-B91A-A419D0E6AB4B}" type="parTrans" cxnId="{583D62D0-A8CC-4CED-97AD-E912D843E560}">
      <dgm:prSet/>
      <dgm:spPr/>
      <dgm:t>
        <a:bodyPr/>
        <a:lstStyle/>
        <a:p>
          <a:endParaRPr lang="en-US"/>
        </a:p>
      </dgm:t>
    </dgm:pt>
    <dgm:pt modelId="{15C79C78-F2E3-409A-B7A5-853849D900FF}" type="sibTrans" cxnId="{583D62D0-A8CC-4CED-97AD-E912D843E560}">
      <dgm:prSet/>
      <dgm:spPr/>
      <dgm:t>
        <a:bodyPr/>
        <a:lstStyle/>
        <a:p>
          <a:endParaRPr lang="en-US"/>
        </a:p>
      </dgm:t>
    </dgm:pt>
    <dgm:pt modelId="{FC28D57C-C9B7-4736-BD80-A862E439055C}">
      <dgm:prSet/>
      <dgm:spPr/>
      <dgm:t>
        <a:bodyPr/>
        <a:lstStyle/>
        <a:p>
          <a:r>
            <a:rPr lang="en-US" dirty="0" smtClean="0"/>
            <a:t>Library Programs</a:t>
          </a:r>
          <a:endParaRPr lang="en-US" dirty="0"/>
        </a:p>
      </dgm:t>
    </dgm:pt>
    <dgm:pt modelId="{181CB4EC-B687-4D04-B1A3-E52118160648}" type="parTrans" cxnId="{7821D5DD-4E3F-4BE9-93C8-EC8D1EE6EB8A}">
      <dgm:prSet/>
      <dgm:spPr/>
      <dgm:t>
        <a:bodyPr/>
        <a:lstStyle/>
        <a:p>
          <a:endParaRPr lang="en-US"/>
        </a:p>
      </dgm:t>
    </dgm:pt>
    <dgm:pt modelId="{FA31D89F-62F8-411A-8EA9-9F63632060E5}" type="sibTrans" cxnId="{7821D5DD-4E3F-4BE9-93C8-EC8D1EE6EB8A}">
      <dgm:prSet/>
      <dgm:spPr/>
      <dgm:t>
        <a:bodyPr/>
        <a:lstStyle/>
        <a:p>
          <a:endParaRPr lang="en-US"/>
        </a:p>
      </dgm:t>
    </dgm:pt>
    <dgm:pt modelId="{D69C57CB-0B78-461F-9CD1-72E48529ACDB}">
      <dgm:prSet/>
      <dgm:spPr/>
      <dgm:t>
        <a:bodyPr/>
        <a:lstStyle/>
        <a:p>
          <a:r>
            <a:rPr lang="en-US" dirty="0" smtClean="0"/>
            <a:t>Information Services </a:t>
          </a:r>
          <a:endParaRPr lang="en-US" dirty="0"/>
        </a:p>
      </dgm:t>
    </dgm:pt>
    <dgm:pt modelId="{5E64D0C0-CF8E-49F5-AAA6-E1E921EFA336}" type="parTrans" cxnId="{87FEBB45-A51B-442C-81B6-7D23BE32EACD}">
      <dgm:prSet/>
      <dgm:spPr/>
      <dgm:t>
        <a:bodyPr/>
        <a:lstStyle/>
        <a:p>
          <a:endParaRPr lang="en-US"/>
        </a:p>
      </dgm:t>
    </dgm:pt>
    <dgm:pt modelId="{6D383DDF-3162-4279-BAAF-B74B95EF05A3}" type="sibTrans" cxnId="{87FEBB45-A51B-442C-81B6-7D23BE32EACD}">
      <dgm:prSet/>
      <dgm:spPr/>
      <dgm:t>
        <a:bodyPr/>
        <a:lstStyle/>
        <a:p>
          <a:endParaRPr lang="en-US"/>
        </a:p>
      </dgm:t>
    </dgm:pt>
    <dgm:pt modelId="{3F3EEE8D-47E8-4FB5-94BE-63F9831CD389}">
      <dgm:prSet/>
      <dgm:spPr/>
      <dgm:t>
        <a:bodyPr/>
        <a:lstStyle/>
        <a:p>
          <a:r>
            <a:rPr lang="en-US" dirty="0" smtClean="0"/>
            <a:t>School Athletics</a:t>
          </a:r>
          <a:endParaRPr lang="en-US" dirty="0"/>
        </a:p>
      </dgm:t>
    </dgm:pt>
    <dgm:pt modelId="{7A3BF42E-EB5B-4D6B-B07A-69E3E8E70A99}" type="parTrans" cxnId="{111FF9E5-ABD4-4DF5-9217-177B48A9E632}">
      <dgm:prSet/>
      <dgm:spPr/>
      <dgm:t>
        <a:bodyPr/>
        <a:lstStyle/>
        <a:p>
          <a:endParaRPr lang="en-US"/>
        </a:p>
      </dgm:t>
    </dgm:pt>
    <dgm:pt modelId="{0AFC68E6-214B-4D46-A373-E492FDA72D21}" type="sibTrans" cxnId="{111FF9E5-ABD4-4DF5-9217-177B48A9E632}">
      <dgm:prSet/>
      <dgm:spPr/>
      <dgm:t>
        <a:bodyPr/>
        <a:lstStyle/>
        <a:p>
          <a:endParaRPr lang="en-US"/>
        </a:p>
      </dgm:t>
    </dgm:pt>
    <dgm:pt modelId="{6141651D-D8EE-4E52-AFD6-4A88222084F4}">
      <dgm:prSet/>
      <dgm:spPr/>
      <dgm:t>
        <a:bodyPr/>
        <a:lstStyle/>
        <a:p>
          <a:r>
            <a:rPr lang="en-US" dirty="0" smtClean="0"/>
            <a:t>School Cafeteria</a:t>
          </a:r>
          <a:endParaRPr lang="en-US" dirty="0"/>
        </a:p>
      </dgm:t>
    </dgm:pt>
    <dgm:pt modelId="{5CBD0133-BC27-41CB-8A13-7D485C05FE64}" type="parTrans" cxnId="{327E2329-9F39-4424-83B8-9E0C4B3AAD3D}">
      <dgm:prSet/>
      <dgm:spPr/>
      <dgm:t>
        <a:bodyPr/>
        <a:lstStyle/>
        <a:p>
          <a:endParaRPr lang="en-US"/>
        </a:p>
      </dgm:t>
    </dgm:pt>
    <dgm:pt modelId="{912A785C-677F-4A3F-A90B-F8E2A994DDE5}" type="sibTrans" cxnId="{327E2329-9F39-4424-83B8-9E0C4B3AAD3D}">
      <dgm:prSet/>
      <dgm:spPr/>
      <dgm:t>
        <a:bodyPr/>
        <a:lstStyle/>
        <a:p>
          <a:endParaRPr lang="en-US"/>
        </a:p>
      </dgm:t>
    </dgm:pt>
    <dgm:pt modelId="{AEC96086-FEE2-4958-9627-D2AE17E4EC43}">
      <dgm:prSet/>
      <dgm:spPr/>
      <dgm:t>
        <a:bodyPr/>
        <a:lstStyle/>
        <a:p>
          <a:r>
            <a:rPr lang="en-US" i="1" dirty="0" smtClean="0"/>
            <a:t>School</a:t>
          </a:r>
          <a:r>
            <a:rPr lang="en-US" dirty="0" smtClean="0"/>
            <a:t> Grounds </a:t>
          </a:r>
          <a:endParaRPr lang="en-US" dirty="0"/>
        </a:p>
      </dgm:t>
    </dgm:pt>
    <dgm:pt modelId="{AAF51C1A-2CFF-4EE4-9319-4ABC6EAA9FF3}" type="parTrans" cxnId="{C83CE121-D2FB-4AA5-BB52-9270715FD1F6}">
      <dgm:prSet/>
      <dgm:spPr/>
      <dgm:t>
        <a:bodyPr/>
        <a:lstStyle/>
        <a:p>
          <a:endParaRPr lang="en-US"/>
        </a:p>
      </dgm:t>
    </dgm:pt>
    <dgm:pt modelId="{4C4BDE1C-5BFE-4C14-8F3F-037B9771E301}" type="sibTrans" cxnId="{C83CE121-D2FB-4AA5-BB52-9270715FD1F6}">
      <dgm:prSet/>
      <dgm:spPr/>
      <dgm:t>
        <a:bodyPr/>
        <a:lstStyle/>
        <a:p>
          <a:endParaRPr lang="en-US"/>
        </a:p>
      </dgm:t>
    </dgm:pt>
    <dgm:pt modelId="{CDD4C2C1-4A16-490A-9DD4-B4E788D08273}">
      <dgm:prSet/>
      <dgm:spPr/>
      <dgm:t>
        <a:bodyPr/>
        <a:lstStyle/>
        <a:p>
          <a:r>
            <a:rPr lang="en-US" dirty="0" smtClean="0"/>
            <a:t>Animal Control </a:t>
          </a:r>
          <a:endParaRPr lang="en-US" dirty="0"/>
        </a:p>
      </dgm:t>
    </dgm:pt>
    <dgm:pt modelId="{47EFC6A1-2176-44B4-A0C3-D1CD3AB1D598}" type="parTrans" cxnId="{924F6769-6440-4D25-A42A-61781960A624}">
      <dgm:prSet/>
      <dgm:spPr/>
      <dgm:t>
        <a:bodyPr/>
        <a:lstStyle/>
        <a:p>
          <a:endParaRPr lang="en-US"/>
        </a:p>
      </dgm:t>
    </dgm:pt>
    <dgm:pt modelId="{80253A5E-F905-4DE1-B88F-F29B3EB8586C}" type="sibTrans" cxnId="{924F6769-6440-4D25-A42A-61781960A624}">
      <dgm:prSet/>
      <dgm:spPr/>
      <dgm:t>
        <a:bodyPr/>
        <a:lstStyle/>
        <a:p>
          <a:endParaRPr lang="en-US"/>
        </a:p>
      </dgm:t>
    </dgm:pt>
    <dgm:pt modelId="{E0CF7565-C853-4AF3-B909-A3DED87BB12C}">
      <dgm:prSet/>
      <dgm:spPr/>
      <dgm:t>
        <a:bodyPr/>
        <a:lstStyle/>
        <a:p>
          <a:r>
            <a:rPr lang="en-US" dirty="0" smtClean="0"/>
            <a:t> Licensing </a:t>
          </a:r>
          <a:endParaRPr lang="en-US" dirty="0"/>
        </a:p>
      </dgm:t>
    </dgm:pt>
    <dgm:pt modelId="{ABE1FDCC-6CA1-46B5-A065-0F14CCB06E0B}" type="parTrans" cxnId="{BAC385B3-F7B2-4514-B9C9-52903EB7FECB}">
      <dgm:prSet/>
      <dgm:spPr/>
      <dgm:t>
        <a:bodyPr/>
        <a:lstStyle/>
        <a:p>
          <a:endParaRPr lang="en-US"/>
        </a:p>
      </dgm:t>
    </dgm:pt>
    <dgm:pt modelId="{0EB41894-D429-4096-84EB-88B230F70A41}" type="sibTrans" cxnId="{BAC385B3-F7B2-4514-B9C9-52903EB7FECB}">
      <dgm:prSet/>
      <dgm:spPr/>
      <dgm:t>
        <a:bodyPr/>
        <a:lstStyle/>
        <a:p>
          <a:endParaRPr lang="en-US"/>
        </a:p>
      </dgm:t>
    </dgm:pt>
    <dgm:pt modelId="{A2BDAE63-B601-4173-BA10-62CF4730671E}">
      <dgm:prSet/>
      <dgm:spPr/>
      <dgm:t>
        <a:bodyPr/>
        <a:lstStyle/>
        <a:p>
          <a:r>
            <a:rPr lang="en-US" dirty="0" smtClean="0"/>
            <a:t>Flood Plain Management </a:t>
          </a:r>
          <a:endParaRPr lang="en-US" dirty="0"/>
        </a:p>
      </dgm:t>
    </dgm:pt>
    <dgm:pt modelId="{65312344-5A04-4089-8628-70633AE4848F}" type="parTrans" cxnId="{DAA601A8-8BBD-4376-B89B-D8ECA92D5E71}">
      <dgm:prSet/>
      <dgm:spPr/>
      <dgm:t>
        <a:bodyPr/>
        <a:lstStyle/>
        <a:p>
          <a:endParaRPr lang="en-US"/>
        </a:p>
      </dgm:t>
    </dgm:pt>
    <dgm:pt modelId="{C7833C46-FDF1-4155-82D4-D31C74813D39}" type="sibTrans" cxnId="{DAA601A8-8BBD-4376-B89B-D8ECA92D5E71}">
      <dgm:prSet/>
      <dgm:spPr/>
      <dgm:t>
        <a:bodyPr/>
        <a:lstStyle/>
        <a:p>
          <a:endParaRPr lang="en-US"/>
        </a:p>
      </dgm:t>
    </dgm:pt>
    <dgm:pt modelId="{3486252E-34FA-4055-8878-4B78B973A227}">
      <dgm:prSet/>
      <dgm:spPr/>
      <dgm:t>
        <a:bodyPr/>
        <a:lstStyle/>
        <a:p>
          <a:r>
            <a:rPr lang="en-US" dirty="0" smtClean="0"/>
            <a:t>Town Engineering </a:t>
          </a:r>
          <a:endParaRPr lang="en-US" dirty="0"/>
        </a:p>
      </dgm:t>
    </dgm:pt>
    <dgm:pt modelId="{AC278143-CDBB-482B-B5EF-64A17236E88E}" type="parTrans" cxnId="{7DA44993-C677-4D58-BD99-56FEA6A9B3A2}">
      <dgm:prSet/>
      <dgm:spPr/>
      <dgm:t>
        <a:bodyPr/>
        <a:lstStyle/>
        <a:p>
          <a:endParaRPr lang="en-US"/>
        </a:p>
      </dgm:t>
    </dgm:pt>
    <dgm:pt modelId="{2A030F09-90B1-4F28-8AA8-9C4FA3AFB9E1}" type="sibTrans" cxnId="{7DA44993-C677-4D58-BD99-56FEA6A9B3A2}">
      <dgm:prSet/>
      <dgm:spPr/>
      <dgm:t>
        <a:bodyPr/>
        <a:lstStyle/>
        <a:p>
          <a:endParaRPr lang="en-US"/>
        </a:p>
      </dgm:t>
    </dgm:pt>
    <dgm:pt modelId="{7BF8F7ED-18D7-46AA-A36E-41870724C66A}">
      <dgm:prSet/>
      <dgm:spPr/>
      <dgm:t>
        <a:bodyPr/>
        <a:lstStyle/>
        <a:p>
          <a:r>
            <a:rPr lang="en-US" dirty="0" smtClean="0"/>
            <a:t>Fire Inspections</a:t>
          </a:r>
        </a:p>
        <a:p>
          <a:endParaRPr lang="en-US" dirty="0"/>
        </a:p>
      </dgm:t>
    </dgm:pt>
    <dgm:pt modelId="{A6A72B1D-6A70-42F7-A447-3A3390396B13}" type="parTrans" cxnId="{27A91FD4-9DBF-4FF4-B1A6-187ABE604A04}">
      <dgm:prSet/>
      <dgm:spPr/>
      <dgm:t>
        <a:bodyPr/>
        <a:lstStyle/>
        <a:p>
          <a:endParaRPr lang="en-US"/>
        </a:p>
      </dgm:t>
    </dgm:pt>
    <dgm:pt modelId="{36D4F553-7EAE-48EE-8389-C07A9956D0C5}" type="sibTrans" cxnId="{27A91FD4-9DBF-4FF4-B1A6-187ABE604A04}">
      <dgm:prSet/>
      <dgm:spPr/>
      <dgm:t>
        <a:bodyPr/>
        <a:lstStyle/>
        <a:p>
          <a:endParaRPr lang="en-US"/>
        </a:p>
      </dgm:t>
    </dgm:pt>
    <dgm:pt modelId="{D0C26E51-5E2C-4E44-9A33-80CBE36DA17E}" type="pres">
      <dgm:prSet presAssocID="{7F589E01-580B-48A1-9F3B-7341519B82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05D657A-0556-4BA0-817E-DCC8C972B5F6}" type="pres">
      <dgm:prSet presAssocID="{822E64C1-6099-4810-8BC7-2BC708216F87}" presName="hierRoot1" presStyleCnt="0">
        <dgm:presLayoutVars>
          <dgm:hierBranch val="init"/>
        </dgm:presLayoutVars>
      </dgm:prSet>
      <dgm:spPr/>
    </dgm:pt>
    <dgm:pt modelId="{A9D1C803-4E49-4A4C-8630-F4C2F69DF896}" type="pres">
      <dgm:prSet presAssocID="{822E64C1-6099-4810-8BC7-2BC708216F87}" presName="rootComposite1" presStyleCnt="0"/>
      <dgm:spPr/>
    </dgm:pt>
    <dgm:pt modelId="{62D6E6FE-6032-4A78-BB40-9DDBE782E34F}" type="pres">
      <dgm:prSet presAssocID="{822E64C1-6099-4810-8BC7-2BC708216F87}" presName="rootText1" presStyleLbl="node0" presStyleIdx="0" presStyleCnt="1" custScaleX="172790" custScaleY="179177" custLinFactY="-805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2E592B-0EEC-4C7F-9265-F8E564ABCFBD}" type="pres">
      <dgm:prSet presAssocID="{822E64C1-6099-4810-8BC7-2BC708216F8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58FB6B8-68C1-4D97-8105-5532455004A1}" type="pres">
      <dgm:prSet presAssocID="{822E64C1-6099-4810-8BC7-2BC708216F87}" presName="hierChild2" presStyleCnt="0"/>
      <dgm:spPr/>
    </dgm:pt>
    <dgm:pt modelId="{589EA541-ED67-409F-913E-0584FB6D1EDC}" type="pres">
      <dgm:prSet presAssocID="{97B97760-4F5D-42B1-8890-56A6DC3D4083}" presName="Name37" presStyleLbl="parChTrans1D2" presStyleIdx="0" presStyleCnt="2"/>
      <dgm:spPr/>
      <dgm:t>
        <a:bodyPr/>
        <a:lstStyle/>
        <a:p>
          <a:endParaRPr lang="en-US"/>
        </a:p>
      </dgm:t>
    </dgm:pt>
    <dgm:pt modelId="{B1DA7740-321D-486C-BB8C-43ED8AB2AB90}" type="pres">
      <dgm:prSet presAssocID="{7C5199EB-5467-4820-9B52-A2932CBF3C68}" presName="hierRoot2" presStyleCnt="0">
        <dgm:presLayoutVars>
          <dgm:hierBranch val="init"/>
        </dgm:presLayoutVars>
      </dgm:prSet>
      <dgm:spPr/>
    </dgm:pt>
    <dgm:pt modelId="{9A158FBA-9222-45E1-98A5-D749AD272D60}" type="pres">
      <dgm:prSet presAssocID="{7C5199EB-5467-4820-9B52-A2932CBF3C68}" presName="rootComposite" presStyleCnt="0"/>
      <dgm:spPr/>
    </dgm:pt>
    <dgm:pt modelId="{2707A84B-864C-49C5-9B38-67DC49BAE889}" type="pres">
      <dgm:prSet presAssocID="{7C5199EB-5467-4820-9B52-A2932CBF3C6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0899DC-3D65-44FF-8DA4-2A70C7ED174D}" type="pres">
      <dgm:prSet presAssocID="{7C5199EB-5467-4820-9B52-A2932CBF3C68}" presName="rootConnector" presStyleLbl="node2" presStyleIdx="0" presStyleCnt="2"/>
      <dgm:spPr/>
      <dgm:t>
        <a:bodyPr/>
        <a:lstStyle/>
        <a:p>
          <a:endParaRPr lang="en-US"/>
        </a:p>
      </dgm:t>
    </dgm:pt>
    <dgm:pt modelId="{05056F66-FA37-44B6-8238-F068E46CAA61}" type="pres">
      <dgm:prSet presAssocID="{7C5199EB-5467-4820-9B52-A2932CBF3C68}" presName="hierChild4" presStyleCnt="0"/>
      <dgm:spPr/>
    </dgm:pt>
    <dgm:pt modelId="{7751E2D2-BA27-44EA-A4E5-86FCC84C6159}" type="pres">
      <dgm:prSet presAssocID="{1EDDA907-37C7-4B6C-9867-B3F324EEC668}" presName="Name37" presStyleLbl="parChTrans1D3" presStyleIdx="0" presStyleCnt="6"/>
      <dgm:spPr/>
      <dgm:t>
        <a:bodyPr/>
        <a:lstStyle/>
        <a:p>
          <a:endParaRPr lang="en-US"/>
        </a:p>
      </dgm:t>
    </dgm:pt>
    <dgm:pt modelId="{3F71B7E6-8A55-47E6-A008-D3421D10E98C}" type="pres">
      <dgm:prSet presAssocID="{D6F761C0-FC42-4B3B-94D4-0D9D274AF28B}" presName="hierRoot2" presStyleCnt="0">
        <dgm:presLayoutVars>
          <dgm:hierBranch/>
        </dgm:presLayoutVars>
      </dgm:prSet>
      <dgm:spPr/>
    </dgm:pt>
    <dgm:pt modelId="{A1DBD62D-E41F-45BC-A74E-339354240B5F}" type="pres">
      <dgm:prSet presAssocID="{D6F761C0-FC42-4B3B-94D4-0D9D274AF28B}" presName="rootComposite" presStyleCnt="0"/>
      <dgm:spPr/>
    </dgm:pt>
    <dgm:pt modelId="{B3D27D8F-8AB9-4D45-A77C-B70BB09670CE}" type="pres">
      <dgm:prSet presAssocID="{D6F761C0-FC42-4B3B-94D4-0D9D274AF28B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6DB436-61CD-406A-8D2B-FFD971899088}" type="pres">
      <dgm:prSet presAssocID="{D6F761C0-FC42-4B3B-94D4-0D9D274AF28B}" presName="rootConnector" presStyleLbl="node3" presStyleIdx="0" presStyleCnt="5"/>
      <dgm:spPr/>
      <dgm:t>
        <a:bodyPr/>
        <a:lstStyle/>
        <a:p>
          <a:endParaRPr lang="en-US"/>
        </a:p>
      </dgm:t>
    </dgm:pt>
    <dgm:pt modelId="{C52A27D9-71B8-4CAB-9B01-FAC8606E3E80}" type="pres">
      <dgm:prSet presAssocID="{D6F761C0-FC42-4B3B-94D4-0D9D274AF28B}" presName="hierChild4" presStyleCnt="0"/>
      <dgm:spPr/>
    </dgm:pt>
    <dgm:pt modelId="{64C512DD-80C1-4897-8DF4-89E8BCCB0D30}" type="pres">
      <dgm:prSet presAssocID="{D6F761C0-FC42-4B3B-94D4-0D9D274AF28B}" presName="hierChild5" presStyleCnt="0"/>
      <dgm:spPr/>
    </dgm:pt>
    <dgm:pt modelId="{26296155-83A8-48F5-B656-896BBF8B3175}" type="pres">
      <dgm:prSet presAssocID="{EB21CDCD-C0A0-439E-94C5-1001D91A289F}" presName="Name37" presStyleLbl="parChTrans1D3" presStyleIdx="1" presStyleCnt="6"/>
      <dgm:spPr/>
      <dgm:t>
        <a:bodyPr/>
        <a:lstStyle/>
        <a:p>
          <a:endParaRPr lang="en-US"/>
        </a:p>
      </dgm:t>
    </dgm:pt>
    <dgm:pt modelId="{19B0CBD4-8EAF-4499-8EF0-EBF8173BFD3F}" type="pres">
      <dgm:prSet presAssocID="{9E87598B-847E-4CAB-8759-DBBE89491281}" presName="hierRoot2" presStyleCnt="0">
        <dgm:presLayoutVars>
          <dgm:hierBranch/>
        </dgm:presLayoutVars>
      </dgm:prSet>
      <dgm:spPr/>
    </dgm:pt>
    <dgm:pt modelId="{3B42A940-511F-41EE-B698-BB39F04E2F0C}" type="pres">
      <dgm:prSet presAssocID="{9E87598B-847E-4CAB-8759-DBBE89491281}" presName="rootComposite" presStyleCnt="0"/>
      <dgm:spPr/>
    </dgm:pt>
    <dgm:pt modelId="{4594A6ED-4C70-4DE3-81BE-BF27A8E17F7F}" type="pres">
      <dgm:prSet presAssocID="{9E87598B-847E-4CAB-8759-DBBE89491281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D2FF6B-417F-4202-9BE0-1F63B795D44A}" type="pres">
      <dgm:prSet presAssocID="{9E87598B-847E-4CAB-8759-DBBE89491281}" presName="rootConnector" presStyleLbl="node3" presStyleIdx="1" presStyleCnt="5"/>
      <dgm:spPr/>
      <dgm:t>
        <a:bodyPr/>
        <a:lstStyle/>
        <a:p>
          <a:endParaRPr lang="en-US"/>
        </a:p>
      </dgm:t>
    </dgm:pt>
    <dgm:pt modelId="{EBC23C9A-3F7F-40D3-A22E-6056DE2F0738}" type="pres">
      <dgm:prSet presAssocID="{9E87598B-847E-4CAB-8759-DBBE89491281}" presName="hierChild4" presStyleCnt="0"/>
      <dgm:spPr/>
    </dgm:pt>
    <dgm:pt modelId="{064DF799-C06E-4096-BB32-46AA72F22CE9}" type="pres">
      <dgm:prSet presAssocID="{248CC3FD-469B-43EE-9ABA-255DCDEBFBF4}" presName="Name35" presStyleLbl="parChTrans1D4" presStyleIdx="0" presStyleCnt="63"/>
      <dgm:spPr/>
      <dgm:t>
        <a:bodyPr/>
        <a:lstStyle/>
        <a:p>
          <a:endParaRPr lang="en-US"/>
        </a:p>
      </dgm:t>
    </dgm:pt>
    <dgm:pt modelId="{AD78940D-BF9F-4AC6-A737-B97D5BE01CE8}" type="pres">
      <dgm:prSet presAssocID="{F196B9CE-1DCE-413E-834F-0F9AC58D701D}" presName="hierRoot2" presStyleCnt="0">
        <dgm:presLayoutVars>
          <dgm:hierBranch val="r"/>
        </dgm:presLayoutVars>
      </dgm:prSet>
      <dgm:spPr/>
    </dgm:pt>
    <dgm:pt modelId="{3F0DC36C-31FE-47CC-B999-8AA4E61D8D12}" type="pres">
      <dgm:prSet presAssocID="{F196B9CE-1DCE-413E-834F-0F9AC58D701D}" presName="rootComposite" presStyleCnt="0"/>
      <dgm:spPr/>
    </dgm:pt>
    <dgm:pt modelId="{6B384BF7-21C9-46A4-B09A-D3E36A4EBD20}" type="pres">
      <dgm:prSet presAssocID="{F196B9CE-1DCE-413E-834F-0F9AC58D701D}" presName="rootText" presStyleLbl="node4" presStyleIdx="0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E039B5-514E-4D0D-B7AA-2DD387513305}" type="pres">
      <dgm:prSet presAssocID="{F196B9CE-1DCE-413E-834F-0F9AC58D701D}" presName="rootConnector" presStyleLbl="node4" presStyleIdx="0" presStyleCnt="62"/>
      <dgm:spPr/>
      <dgm:t>
        <a:bodyPr/>
        <a:lstStyle/>
        <a:p>
          <a:endParaRPr lang="en-US"/>
        </a:p>
      </dgm:t>
    </dgm:pt>
    <dgm:pt modelId="{09C3BE0F-4D09-49C0-B9E3-78978370EE4E}" type="pres">
      <dgm:prSet presAssocID="{F196B9CE-1DCE-413E-834F-0F9AC58D701D}" presName="hierChild4" presStyleCnt="0"/>
      <dgm:spPr/>
    </dgm:pt>
    <dgm:pt modelId="{F7328F39-932D-4AB5-AF58-FF2CE1A989F8}" type="pres">
      <dgm:prSet presAssocID="{4C31B74E-6894-4710-A598-E3993BCD0755}" presName="Name50" presStyleLbl="parChTrans1D4" presStyleIdx="1" presStyleCnt="63"/>
      <dgm:spPr/>
      <dgm:t>
        <a:bodyPr/>
        <a:lstStyle/>
        <a:p>
          <a:endParaRPr lang="en-US"/>
        </a:p>
      </dgm:t>
    </dgm:pt>
    <dgm:pt modelId="{BD7A8359-7AD2-43BB-8F4E-4ED3B0E74A6F}" type="pres">
      <dgm:prSet presAssocID="{B63DB6E4-19E7-4F20-9CB8-816974D8FD81}" presName="hierRoot2" presStyleCnt="0">
        <dgm:presLayoutVars>
          <dgm:hierBranch val="init"/>
        </dgm:presLayoutVars>
      </dgm:prSet>
      <dgm:spPr/>
    </dgm:pt>
    <dgm:pt modelId="{86173280-6391-4ACF-8A09-7262FB1FE4B1}" type="pres">
      <dgm:prSet presAssocID="{B63DB6E4-19E7-4F20-9CB8-816974D8FD81}" presName="rootComposite" presStyleCnt="0"/>
      <dgm:spPr/>
    </dgm:pt>
    <dgm:pt modelId="{E4CBC6D8-8B89-43E2-A4BE-FE03C1B4A3CD}" type="pres">
      <dgm:prSet presAssocID="{B63DB6E4-19E7-4F20-9CB8-816974D8FD81}" presName="rootText" presStyleLbl="node4" presStyleIdx="1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79E9EC-8D73-4446-91A9-C5E0ACAA07CD}" type="pres">
      <dgm:prSet presAssocID="{B63DB6E4-19E7-4F20-9CB8-816974D8FD81}" presName="rootConnector" presStyleLbl="node4" presStyleIdx="1" presStyleCnt="62"/>
      <dgm:spPr/>
      <dgm:t>
        <a:bodyPr/>
        <a:lstStyle/>
        <a:p>
          <a:endParaRPr lang="en-US"/>
        </a:p>
      </dgm:t>
    </dgm:pt>
    <dgm:pt modelId="{19E0C09F-9EFA-47DE-97DE-667193751C3B}" type="pres">
      <dgm:prSet presAssocID="{B63DB6E4-19E7-4F20-9CB8-816974D8FD81}" presName="hierChild4" presStyleCnt="0"/>
      <dgm:spPr/>
    </dgm:pt>
    <dgm:pt modelId="{D5BB1B42-E11D-44D9-8FAB-9215DE5C0A2E}" type="pres">
      <dgm:prSet presAssocID="{B63DB6E4-19E7-4F20-9CB8-816974D8FD81}" presName="hierChild5" presStyleCnt="0"/>
      <dgm:spPr/>
    </dgm:pt>
    <dgm:pt modelId="{7A4048CF-D7F2-466E-AC1E-0A06BCD76CEF}" type="pres">
      <dgm:prSet presAssocID="{BFEFB2DB-E049-4241-A808-0E0B261E5EEB}" presName="Name50" presStyleLbl="parChTrans1D4" presStyleIdx="2" presStyleCnt="63"/>
      <dgm:spPr/>
      <dgm:t>
        <a:bodyPr/>
        <a:lstStyle/>
        <a:p>
          <a:endParaRPr lang="en-US"/>
        </a:p>
      </dgm:t>
    </dgm:pt>
    <dgm:pt modelId="{A2AF9746-AA4C-4FFF-8678-838834B4DED7}" type="pres">
      <dgm:prSet presAssocID="{6422289F-CB71-48D7-A5FF-4280E4F83700}" presName="hierRoot2" presStyleCnt="0">
        <dgm:presLayoutVars>
          <dgm:hierBranch val="init"/>
        </dgm:presLayoutVars>
      </dgm:prSet>
      <dgm:spPr/>
    </dgm:pt>
    <dgm:pt modelId="{DD9BAE1F-6AFE-4D71-AEDA-055D19103361}" type="pres">
      <dgm:prSet presAssocID="{6422289F-CB71-48D7-A5FF-4280E4F83700}" presName="rootComposite" presStyleCnt="0"/>
      <dgm:spPr/>
    </dgm:pt>
    <dgm:pt modelId="{74085926-4CE1-469E-A36F-A232FC96169E}" type="pres">
      <dgm:prSet presAssocID="{6422289F-CB71-48D7-A5FF-4280E4F83700}" presName="rootText" presStyleLbl="node4" presStyleIdx="2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3CDDA9-E6BB-43A3-9066-66354A2696C9}" type="pres">
      <dgm:prSet presAssocID="{6422289F-CB71-48D7-A5FF-4280E4F83700}" presName="rootConnector" presStyleLbl="node4" presStyleIdx="2" presStyleCnt="62"/>
      <dgm:spPr/>
      <dgm:t>
        <a:bodyPr/>
        <a:lstStyle/>
        <a:p>
          <a:endParaRPr lang="en-US"/>
        </a:p>
      </dgm:t>
    </dgm:pt>
    <dgm:pt modelId="{02E5E1BD-7E9C-4C49-B9AA-64CF2AA67C52}" type="pres">
      <dgm:prSet presAssocID="{6422289F-CB71-48D7-A5FF-4280E4F83700}" presName="hierChild4" presStyleCnt="0"/>
      <dgm:spPr/>
    </dgm:pt>
    <dgm:pt modelId="{119C84F9-19EF-406E-AC1F-D10347C34781}" type="pres">
      <dgm:prSet presAssocID="{6422289F-CB71-48D7-A5FF-4280E4F83700}" presName="hierChild5" presStyleCnt="0"/>
      <dgm:spPr/>
    </dgm:pt>
    <dgm:pt modelId="{9D67B778-F5BA-425C-B2E4-D045981DDF2A}" type="pres">
      <dgm:prSet presAssocID="{13F95424-9FAD-475C-BA16-EF7AB442B73A}" presName="Name50" presStyleLbl="parChTrans1D4" presStyleIdx="3" presStyleCnt="63"/>
      <dgm:spPr/>
      <dgm:t>
        <a:bodyPr/>
        <a:lstStyle/>
        <a:p>
          <a:endParaRPr lang="en-US"/>
        </a:p>
      </dgm:t>
    </dgm:pt>
    <dgm:pt modelId="{CDD5B725-6FD2-4221-A8DB-FCD14E48DCA2}" type="pres">
      <dgm:prSet presAssocID="{E277D932-FBFD-4F1F-B1E4-74917FC65CA1}" presName="hierRoot2" presStyleCnt="0">
        <dgm:presLayoutVars>
          <dgm:hierBranch val="init"/>
        </dgm:presLayoutVars>
      </dgm:prSet>
      <dgm:spPr/>
    </dgm:pt>
    <dgm:pt modelId="{E4A20CDE-1D92-4EB4-927F-D22B12450BAE}" type="pres">
      <dgm:prSet presAssocID="{E277D932-FBFD-4F1F-B1E4-74917FC65CA1}" presName="rootComposite" presStyleCnt="0"/>
      <dgm:spPr/>
    </dgm:pt>
    <dgm:pt modelId="{7BAD527A-DD64-40A8-B364-640664DBDC95}" type="pres">
      <dgm:prSet presAssocID="{E277D932-FBFD-4F1F-B1E4-74917FC65CA1}" presName="rootText" presStyleLbl="node4" presStyleIdx="3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45EE58-EB64-49B3-B70D-FF96553A7C60}" type="pres">
      <dgm:prSet presAssocID="{E277D932-FBFD-4F1F-B1E4-74917FC65CA1}" presName="rootConnector" presStyleLbl="node4" presStyleIdx="3" presStyleCnt="62"/>
      <dgm:spPr/>
      <dgm:t>
        <a:bodyPr/>
        <a:lstStyle/>
        <a:p>
          <a:endParaRPr lang="en-US"/>
        </a:p>
      </dgm:t>
    </dgm:pt>
    <dgm:pt modelId="{0CAFFE7C-4296-444A-84DE-75ED9CEC5646}" type="pres">
      <dgm:prSet presAssocID="{E277D932-FBFD-4F1F-B1E4-74917FC65CA1}" presName="hierChild4" presStyleCnt="0"/>
      <dgm:spPr/>
    </dgm:pt>
    <dgm:pt modelId="{790E06A7-3AE7-4E71-BEBB-6A1798ADB92C}" type="pres">
      <dgm:prSet presAssocID="{E277D932-FBFD-4F1F-B1E4-74917FC65CA1}" presName="hierChild5" presStyleCnt="0"/>
      <dgm:spPr/>
    </dgm:pt>
    <dgm:pt modelId="{59628DCC-1592-4B25-9BCF-0D577F5A86E3}" type="pres">
      <dgm:prSet presAssocID="{DB651DB0-DDB8-4F08-9605-FEF011597BE6}" presName="Name50" presStyleLbl="parChTrans1D4" presStyleIdx="4" presStyleCnt="63"/>
      <dgm:spPr/>
      <dgm:t>
        <a:bodyPr/>
        <a:lstStyle/>
        <a:p>
          <a:endParaRPr lang="en-US"/>
        </a:p>
      </dgm:t>
    </dgm:pt>
    <dgm:pt modelId="{1AFE7BEA-9AF8-4512-85A2-83C4B6B9785E}" type="pres">
      <dgm:prSet presAssocID="{1CF26ABA-83A5-4FCB-A1AF-9F9BE6219A72}" presName="hierRoot2" presStyleCnt="0">
        <dgm:presLayoutVars>
          <dgm:hierBranch val="init"/>
        </dgm:presLayoutVars>
      </dgm:prSet>
      <dgm:spPr/>
    </dgm:pt>
    <dgm:pt modelId="{FDA91CF5-E987-43EA-8A00-2B03D8842832}" type="pres">
      <dgm:prSet presAssocID="{1CF26ABA-83A5-4FCB-A1AF-9F9BE6219A72}" presName="rootComposite" presStyleCnt="0"/>
      <dgm:spPr/>
    </dgm:pt>
    <dgm:pt modelId="{4358DB34-AAF9-4264-A4BF-C0756D8CD228}" type="pres">
      <dgm:prSet presAssocID="{1CF26ABA-83A5-4FCB-A1AF-9F9BE6219A72}" presName="rootText" presStyleLbl="node4" presStyleIdx="4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20C9D5-BB36-4D1D-A45B-41BED6A5C526}" type="pres">
      <dgm:prSet presAssocID="{1CF26ABA-83A5-4FCB-A1AF-9F9BE6219A72}" presName="rootConnector" presStyleLbl="node4" presStyleIdx="4" presStyleCnt="62"/>
      <dgm:spPr/>
      <dgm:t>
        <a:bodyPr/>
        <a:lstStyle/>
        <a:p>
          <a:endParaRPr lang="en-US"/>
        </a:p>
      </dgm:t>
    </dgm:pt>
    <dgm:pt modelId="{0D2872AD-7499-4E4E-97E3-2A686CDBA66D}" type="pres">
      <dgm:prSet presAssocID="{1CF26ABA-83A5-4FCB-A1AF-9F9BE6219A72}" presName="hierChild4" presStyleCnt="0"/>
      <dgm:spPr/>
    </dgm:pt>
    <dgm:pt modelId="{E1CAA93C-AF3D-424A-8D52-AB39BCC35E7B}" type="pres">
      <dgm:prSet presAssocID="{1CF26ABA-83A5-4FCB-A1AF-9F9BE6219A72}" presName="hierChild5" presStyleCnt="0"/>
      <dgm:spPr/>
    </dgm:pt>
    <dgm:pt modelId="{F638445D-DFEF-40D7-B530-CD25691DE5E3}" type="pres">
      <dgm:prSet presAssocID="{8D21FC02-41DD-433D-949D-5B8869936790}" presName="Name50" presStyleLbl="parChTrans1D4" presStyleIdx="5" presStyleCnt="63"/>
      <dgm:spPr/>
      <dgm:t>
        <a:bodyPr/>
        <a:lstStyle/>
        <a:p>
          <a:endParaRPr lang="en-US"/>
        </a:p>
      </dgm:t>
    </dgm:pt>
    <dgm:pt modelId="{A5A4D2F2-983F-4780-8C02-1E26EB89CBB8}" type="pres">
      <dgm:prSet presAssocID="{F6A52731-09D3-42B8-95EA-EB7D0353782D}" presName="hierRoot2" presStyleCnt="0">
        <dgm:presLayoutVars>
          <dgm:hierBranch val="init"/>
        </dgm:presLayoutVars>
      </dgm:prSet>
      <dgm:spPr/>
    </dgm:pt>
    <dgm:pt modelId="{B0DE5606-F56D-444C-A1DA-61C87822E3A4}" type="pres">
      <dgm:prSet presAssocID="{F6A52731-09D3-42B8-95EA-EB7D0353782D}" presName="rootComposite" presStyleCnt="0"/>
      <dgm:spPr/>
    </dgm:pt>
    <dgm:pt modelId="{06F475A6-307C-4915-93F0-DA85BF92896B}" type="pres">
      <dgm:prSet presAssocID="{F6A52731-09D3-42B8-95EA-EB7D0353782D}" presName="rootText" presStyleLbl="node4" presStyleIdx="5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124171-1B9B-4D5D-87FE-8E309D8EEC24}" type="pres">
      <dgm:prSet presAssocID="{F6A52731-09D3-42B8-95EA-EB7D0353782D}" presName="rootConnector" presStyleLbl="node4" presStyleIdx="5" presStyleCnt="62"/>
      <dgm:spPr/>
      <dgm:t>
        <a:bodyPr/>
        <a:lstStyle/>
        <a:p>
          <a:endParaRPr lang="en-US"/>
        </a:p>
      </dgm:t>
    </dgm:pt>
    <dgm:pt modelId="{1366319E-B96A-435C-80B1-CAC7A12C995B}" type="pres">
      <dgm:prSet presAssocID="{F6A52731-09D3-42B8-95EA-EB7D0353782D}" presName="hierChild4" presStyleCnt="0"/>
      <dgm:spPr/>
    </dgm:pt>
    <dgm:pt modelId="{F5B89101-5D40-4B9A-A46C-304A702A295E}" type="pres">
      <dgm:prSet presAssocID="{F6A52731-09D3-42B8-95EA-EB7D0353782D}" presName="hierChild5" presStyleCnt="0"/>
      <dgm:spPr/>
    </dgm:pt>
    <dgm:pt modelId="{D6950DA1-8E62-40F5-B2E4-85F279CB2255}" type="pres">
      <dgm:prSet presAssocID="{E2154CA4-9AAD-481E-9788-5DD144E7534A}" presName="Name50" presStyleLbl="parChTrans1D4" presStyleIdx="6" presStyleCnt="63"/>
      <dgm:spPr/>
      <dgm:t>
        <a:bodyPr/>
        <a:lstStyle/>
        <a:p>
          <a:endParaRPr lang="en-US"/>
        </a:p>
      </dgm:t>
    </dgm:pt>
    <dgm:pt modelId="{6C14BF04-DBEA-4F4F-B5A2-486886075897}" type="pres">
      <dgm:prSet presAssocID="{970F906B-F7DE-49FC-BF54-BA1C09775734}" presName="hierRoot2" presStyleCnt="0">
        <dgm:presLayoutVars>
          <dgm:hierBranch val="init"/>
        </dgm:presLayoutVars>
      </dgm:prSet>
      <dgm:spPr/>
    </dgm:pt>
    <dgm:pt modelId="{CD267E34-C735-459F-8296-DDFC8EF62920}" type="pres">
      <dgm:prSet presAssocID="{970F906B-F7DE-49FC-BF54-BA1C09775734}" presName="rootComposite" presStyleCnt="0"/>
      <dgm:spPr/>
    </dgm:pt>
    <dgm:pt modelId="{B8C87F9D-B2B6-4CE8-80BF-6291E5F3CB85}" type="pres">
      <dgm:prSet presAssocID="{970F906B-F7DE-49FC-BF54-BA1C09775734}" presName="rootText" presStyleLbl="node4" presStyleIdx="6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3C3922-A46D-408E-ADAF-BB7FC4BF1E91}" type="pres">
      <dgm:prSet presAssocID="{970F906B-F7DE-49FC-BF54-BA1C09775734}" presName="rootConnector" presStyleLbl="node4" presStyleIdx="6" presStyleCnt="62"/>
      <dgm:spPr/>
      <dgm:t>
        <a:bodyPr/>
        <a:lstStyle/>
        <a:p>
          <a:endParaRPr lang="en-US"/>
        </a:p>
      </dgm:t>
    </dgm:pt>
    <dgm:pt modelId="{B081F52E-829F-4C2D-86F8-2F06CCD65D68}" type="pres">
      <dgm:prSet presAssocID="{970F906B-F7DE-49FC-BF54-BA1C09775734}" presName="hierChild4" presStyleCnt="0"/>
      <dgm:spPr/>
    </dgm:pt>
    <dgm:pt modelId="{211C6591-BDC6-47BE-B68A-72AB810A7E77}" type="pres">
      <dgm:prSet presAssocID="{970F906B-F7DE-49FC-BF54-BA1C09775734}" presName="hierChild5" presStyleCnt="0"/>
      <dgm:spPr/>
    </dgm:pt>
    <dgm:pt modelId="{70C6766F-3410-425A-BF8C-0B0025864C5B}" type="pres">
      <dgm:prSet presAssocID="{35FE281B-D17C-4876-BCC7-9EC7B736605F}" presName="Name50" presStyleLbl="parChTrans1D4" presStyleIdx="7" presStyleCnt="63"/>
      <dgm:spPr/>
      <dgm:t>
        <a:bodyPr/>
        <a:lstStyle/>
        <a:p>
          <a:endParaRPr lang="en-US"/>
        </a:p>
      </dgm:t>
    </dgm:pt>
    <dgm:pt modelId="{371A183B-D9FE-4DB9-A9FB-647C8168DC14}" type="pres">
      <dgm:prSet presAssocID="{FB1C1DA8-830E-4452-AAB0-C0144A9081D3}" presName="hierRoot2" presStyleCnt="0">
        <dgm:presLayoutVars>
          <dgm:hierBranch val="init"/>
        </dgm:presLayoutVars>
      </dgm:prSet>
      <dgm:spPr/>
    </dgm:pt>
    <dgm:pt modelId="{BAF35AA3-3037-4CF7-93E5-8BD4369FE087}" type="pres">
      <dgm:prSet presAssocID="{FB1C1DA8-830E-4452-AAB0-C0144A9081D3}" presName="rootComposite" presStyleCnt="0"/>
      <dgm:spPr/>
    </dgm:pt>
    <dgm:pt modelId="{049BC451-E822-4C14-A323-6C16607BA98A}" type="pres">
      <dgm:prSet presAssocID="{FB1C1DA8-830E-4452-AAB0-C0144A9081D3}" presName="rootText" presStyleLbl="node4" presStyleIdx="7" presStyleCnt="62" custLinFactNeighborX="4361" custLinFactNeighborY="-175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4259EA-7AD4-45DB-8404-0EBBD648D4DA}" type="pres">
      <dgm:prSet presAssocID="{FB1C1DA8-830E-4452-AAB0-C0144A9081D3}" presName="rootConnector" presStyleLbl="node4" presStyleIdx="7" presStyleCnt="62"/>
      <dgm:spPr/>
      <dgm:t>
        <a:bodyPr/>
        <a:lstStyle/>
        <a:p>
          <a:endParaRPr lang="en-US"/>
        </a:p>
      </dgm:t>
    </dgm:pt>
    <dgm:pt modelId="{98CF2A5A-160C-4A97-8A22-299A8CA9014D}" type="pres">
      <dgm:prSet presAssocID="{FB1C1DA8-830E-4452-AAB0-C0144A9081D3}" presName="hierChild4" presStyleCnt="0"/>
      <dgm:spPr/>
    </dgm:pt>
    <dgm:pt modelId="{0EB5AF50-7B5E-4FA1-9B85-429CC866387A}" type="pres">
      <dgm:prSet presAssocID="{FB1C1DA8-830E-4452-AAB0-C0144A9081D3}" presName="hierChild5" presStyleCnt="0"/>
      <dgm:spPr/>
    </dgm:pt>
    <dgm:pt modelId="{062112D2-A64F-4A57-969D-747E13A37E9F}" type="pres">
      <dgm:prSet presAssocID="{AAF51C1A-2CFF-4EE4-9319-4ABC6EAA9FF3}" presName="Name50" presStyleLbl="parChTrans1D4" presStyleIdx="8" presStyleCnt="63"/>
      <dgm:spPr/>
      <dgm:t>
        <a:bodyPr/>
        <a:lstStyle/>
        <a:p>
          <a:endParaRPr lang="en-US"/>
        </a:p>
      </dgm:t>
    </dgm:pt>
    <dgm:pt modelId="{395B952E-995C-44C3-9BC3-4F49648A4C8D}" type="pres">
      <dgm:prSet presAssocID="{AEC96086-FEE2-4958-9627-D2AE17E4EC43}" presName="hierRoot2" presStyleCnt="0">
        <dgm:presLayoutVars>
          <dgm:hierBranch val="init"/>
        </dgm:presLayoutVars>
      </dgm:prSet>
      <dgm:spPr/>
    </dgm:pt>
    <dgm:pt modelId="{8E2F7A91-A024-41C7-81FE-00C3A420FB64}" type="pres">
      <dgm:prSet presAssocID="{AEC96086-FEE2-4958-9627-D2AE17E4EC43}" presName="rootComposite" presStyleCnt="0"/>
      <dgm:spPr/>
    </dgm:pt>
    <dgm:pt modelId="{09E09170-AAE9-4CA6-937E-D646DF717F5A}" type="pres">
      <dgm:prSet presAssocID="{AEC96086-FEE2-4958-9627-D2AE17E4EC43}" presName="rootText" presStyleLbl="node4" presStyleIdx="8" presStyleCnt="62" custScaleY="97265" custLinFactNeighborX="4361" custLinFactNeighborY="-339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8488FA-DC78-4D7A-AE25-A63646DCE46A}" type="pres">
      <dgm:prSet presAssocID="{AEC96086-FEE2-4958-9627-D2AE17E4EC43}" presName="rootConnector" presStyleLbl="node4" presStyleIdx="8" presStyleCnt="62"/>
      <dgm:spPr/>
      <dgm:t>
        <a:bodyPr/>
        <a:lstStyle/>
        <a:p>
          <a:endParaRPr lang="en-US"/>
        </a:p>
      </dgm:t>
    </dgm:pt>
    <dgm:pt modelId="{268DA7B2-6162-4535-9270-F5FE221A6F31}" type="pres">
      <dgm:prSet presAssocID="{AEC96086-FEE2-4958-9627-D2AE17E4EC43}" presName="hierChild4" presStyleCnt="0"/>
      <dgm:spPr/>
    </dgm:pt>
    <dgm:pt modelId="{AC891672-1943-44DB-8883-8A38EC3ED518}" type="pres">
      <dgm:prSet presAssocID="{AEC96086-FEE2-4958-9627-D2AE17E4EC43}" presName="hierChild5" presStyleCnt="0"/>
      <dgm:spPr/>
    </dgm:pt>
    <dgm:pt modelId="{1852468C-3E87-4D21-A30F-F361721F803A}" type="pres">
      <dgm:prSet presAssocID="{F196B9CE-1DCE-413E-834F-0F9AC58D701D}" presName="hierChild5" presStyleCnt="0"/>
      <dgm:spPr/>
    </dgm:pt>
    <dgm:pt modelId="{E0B629E5-76B3-4075-8A7C-BD54F7FDEB05}" type="pres">
      <dgm:prSet presAssocID="{D1706C85-7EEE-4BA7-921A-1C5BA71490CB}" presName="Name35" presStyleLbl="parChTrans1D4" presStyleIdx="9" presStyleCnt="63"/>
      <dgm:spPr/>
      <dgm:t>
        <a:bodyPr/>
        <a:lstStyle/>
        <a:p>
          <a:endParaRPr lang="en-US"/>
        </a:p>
      </dgm:t>
    </dgm:pt>
    <dgm:pt modelId="{799AD9B7-5130-40D3-8D80-5721ED29A0FC}" type="pres">
      <dgm:prSet presAssocID="{8A4D7209-AA54-4DA7-951D-9599753A754A}" presName="hierRoot2" presStyleCnt="0">
        <dgm:presLayoutVars>
          <dgm:hierBranch val="r"/>
        </dgm:presLayoutVars>
      </dgm:prSet>
      <dgm:spPr/>
    </dgm:pt>
    <dgm:pt modelId="{2E25E464-C845-4842-B45D-FE41EC9653F8}" type="pres">
      <dgm:prSet presAssocID="{8A4D7209-AA54-4DA7-951D-9599753A754A}" presName="rootComposite" presStyleCnt="0"/>
      <dgm:spPr/>
    </dgm:pt>
    <dgm:pt modelId="{C2C6D8E3-3393-4BC0-BBF3-99A0A8C13B2A}" type="pres">
      <dgm:prSet presAssocID="{8A4D7209-AA54-4DA7-951D-9599753A754A}" presName="rootText" presStyleLbl="node4" presStyleIdx="9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CFC93-EFDF-4664-AA7E-4611AD5A8BAB}" type="pres">
      <dgm:prSet presAssocID="{8A4D7209-AA54-4DA7-951D-9599753A754A}" presName="rootConnector" presStyleLbl="node4" presStyleIdx="9" presStyleCnt="62"/>
      <dgm:spPr/>
      <dgm:t>
        <a:bodyPr/>
        <a:lstStyle/>
        <a:p>
          <a:endParaRPr lang="en-US"/>
        </a:p>
      </dgm:t>
    </dgm:pt>
    <dgm:pt modelId="{9644AB3A-90BB-44A5-BBB3-163B859FEEDE}" type="pres">
      <dgm:prSet presAssocID="{8A4D7209-AA54-4DA7-951D-9599753A754A}" presName="hierChild4" presStyleCnt="0"/>
      <dgm:spPr/>
    </dgm:pt>
    <dgm:pt modelId="{393766A7-D9DF-499B-8928-78EE08022D2A}" type="pres">
      <dgm:prSet presAssocID="{50DE95B6-FC3F-4BDB-8400-F21FDD5C61E5}" presName="Name50" presStyleLbl="parChTrans1D4" presStyleIdx="10" presStyleCnt="63"/>
      <dgm:spPr/>
      <dgm:t>
        <a:bodyPr/>
        <a:lstStyle/>
        <a:p>
          <a:endParaRPr lang="en-US"/>
        </a:p>
      </dgm:t>
    </dgm:pt>
    <dgm:pt modelId="{38754083-A338-4F27-B44D-5A5123AD0C90}" type="pres">
      <dgm:prSet presAssocID="{E6603796-8E05-42D6-9BC0-96C4B14E1D5E}" presName="hierRoot2" presStyleCnt="0">
        <dgm:presLayoutVars>
          <dgm:hierBranch val="init"/>
        </dgm:presLayoutVars>
      </dgm:prSet>
      <dgm:spPr/>
    </dgm:pt>
    <dgm:pt modelId="{DC3EDE2B-D796-4CC9-9887-71328D63FE37}" type="pres">
      <dgm:prSet presAssocID="{E6603796-8E05-42D6-9BC0-96C4B14E1D5E}" presName="rootComposite" presStyleCnt="0"/>
      <dgm:spPr/>
    </dgm:pt>
    <dgm:pt modelId="{6013EBAA-CE60-4F88-AEF8-F6AA1B87D736}" type="pres">
      <dgm:prSet presAssocID="{E6603796-8E05-42D6-9BC0-96C4B14E1D5E}" presName="rootText" presStyleLbl="node4" presStyleIdx="10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8995E4-F9AD-4A15-993B-615173D0A3A3}" type="pres">
      <dgm:prSet presAssocID="{E6603796-8E05-42D6-9BC0-96C4B14E1D5E}" presName="rootConnector" presStyleLbl="node4" presStyleIdx="10" presStyleCnt="62"/>
      <dgm:spPr/>
      <dgm:t>
        <a:bodyPr/>
        <a:lstStyle/>
        <a:p>
          <a:endParaRPr lang="en-US"/>
        </a:p>
      </dgm:t>
    </dgm:pt>
    <dgm:pt modelId="{D48F618A-9C24-43D9-BD76-8FF4E66D4012}" type="pres">
      <dgm:prSet presAssocID="{E6603796-8E05-42D6-9BC0-96C4B14E1D5E}" presName="hierChild4" presStyleCnt="0"/>
      <dgm:spPr/>
    </dgm:pt>
    <dgm:pt modelId="{254C8700-FF16-486B-AFFF-156BBBD7B739}" type="pres">
      <dgm:prSet presAssocID="{E6603796-8E05-42D6-9BC0-96C4B14E1D5E}" presName="hierChild5" presStyleCnt="0"/>
      <dgm:spPr/>
    </dgm:pt>
    <dgm:pt modelId="{323CEAB4-1F8D-47A5-9776-89DEC56B037B}" type="pres">
      <dgm:prSet presAssocID="{55E7B1A2-1250-401C-B3B7-ECC16F8CB184}" presName="Name50" presStyleLbl="parChTrans1D4" presStyleIdx="11" presStyleCnt="63"/>
      <dgm:spPr/>
      <dgm:t>
        <a:bodyPr/>
        <a:lstStyle/>
        <a:p>
          <a:endParaRPr lang="en-US"/>
        </a:p>
      </dgm:t>
    </dgm:pt>
    <dgm:pt modelId="{AB6D2191-EEF3-41BA-91E5-9FE802A25D13}" type="pres">
      <dgm:prSet presAssocID="{2258AFF3-2684-49B4-AE08-F4C236DF3E49}" presName="hierRoot2" presStyleCnt="0">
        <dgm:presLayoutVars>
          <dgm:hierBranch val="init"/>
        </dgm:presLayoutVars>
      </dgm:prSet>
      <dgm:spPr/>
    </dgm:pt>
    <dgm:pt modelId="{0B1E921F-603A-4E9A-8BD4-08FB2CEA8CFD}" type="pres">
      <dgm:prSet presAssocID="{2258AFF3-2684-49B4-AE08-F4C236DF3E49}" presName="rootComposite" presStyleCnt="0"/>
      <dgm:spPr/>
    </dgm:pt>
    <dgm:pt modelId="{B3408B7E-1F08-4DC7-B056-8A4568FB3F32}" type="pres">
      <dgm:prSet presAssocID="{2258AFF3-2684-49B4-AE08-F4C236DF3E49}" presName="rootText" presStyleLbl="node4" presStyleIdx="11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DB64C0-A632-41E5-971C-A217AA070599}" type="pres">
      <dgm:prSet presAssocID="{2258AFF3-2684-49B4-AE08-F4C236DF3E49}" presName="rootConnector" presStyleLbl="node4" presStyleIdx="11" presStyleCnt="62"/>
      <dgm:spPr/>
      <dgm:t>
        <a:bodyPr/>
        <a:lstStyle/>
        <a:p>
          <a:endParaRPr lang="en-US"/>
        </a:p>
      </dgm:t>
    </dgm:pt>
    <dgm:pt modelId="{323C5627-F847-44B0-8BE3-1DABA5D42046}" type="pres">
      <dgm:prSet presAssocID="{2258AFF3-2684-49B4-AE08-F4C236DF3E49}" presName="hierChild4" presStyleCnt="0"/>
      <dgm:spPr/>
    </dgm:pt>
    <dgm:pt modelId="{241BC14B-C045-4A02-93A2-77BB40DE507F}" type="pres">
      <dgm:prSet presAssocID="{2258AFF3-2684-49B4-AE08-F4C236DF3E49}" presName="hierChild5" presStyleCnt="0"/>
      <dgm:spPr/>
    </dgm:pt>
    <dgm:pt modelId="{E6B772AD-D1F2-403F-A4BB-27EB3042439D}" type="pres">
      <dgm:prSet presAssocID="{35EFF4C6-46AD-44DC-A0FE-087891D0A80B}" presName="Name50" presStyleLbl="parChTrans1D4" presStyleIdx="12" presStyleCnt="63"/>
      <dgm:spPr/>
      <dgm:t>
        <a:bodyPr/>
        <a:lstStyle/>
        <a:p>
          <a:endParaRPr lang="en-US"/>
        </a:p>
      </dgm:t>
    </dgm:pt>
    <dgm:pt modelId="{251D0751-0EC4-43F9-89A5-9D02F78538DB}" type="pres">
      <dgm:prSet presAssocID="{85BFA423-252A-467A-B003-0FD738361C80}" presName="hierRoot2" presStyleCnt="0">
        <dgm:presLayoutVars>
          <dgm:hierBranch val="init"/>
        </dgm:presLayoutVars>
      </dgm:prSet>
      <dgm:spPr/>
    </dgm:pt>
    <dgm:pt modelId="{49A159F2-ACD7-4BA3-B89C-8F39CA0D6E6B}" type="pres">
      <dgm:prSet presAssocID="{85BFA423-252A-467A-B003-0FD738361C80}" presName="rootComposite" presStyleCnt="0"/>
      <dgm:spPr/>
    </dgm:pt>
    <dgm:pt modelId="{E14D887C-1880-4601-8150-37055312BD1A}" type="pres">
      <dgm:prSet presAssocID="{85BFA423-252A-467A-B003-0FD738361C80}" presName="rootText" presStyleLbl="node4" presStyleIdx="12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EC0660-19DD-4A8D-8B7A-443B23A4BBE0}" type="pres">
      <dgm:prSet presAssocID="{85BFA423-252A-467A-B003-0FD738361C80}" presName="rootConnector" presStyleLbl="node4" presStyleIdx="12" presStyleCnt="62"/>
      <dgm:spPr/>
      <dgm:t>
        <a:bodyPr/>
        <a:lstStyle/>
        <a:p>
          <a:endParaRPr lang="en-US"/>
        </a:p>
      </dgm:t>
    </dgm:pt>
    <dgm:pt modelId="{F2B9ADE2-286B-417E-8F08-E676624A5398}" type="pres">
      <dgm:prSet presAssocID="{85BFA423-252A-467A-B003-0FD738361C80}" presName="hierChild4" presStyleCnt="0"/>
      <dgm:spPr/>
    </dgm:pt>
    <dgm:pt modelId="{9CD36A81-A66E-4537-AE8C-4DE5D7BAFFC7}" type="pres">
      <dgm:prSet presAssocID="{85BFA423-252A-467A-B003-0FD738361C80}" presName="hierChild5" presStyleCnt="0"/>
      <dgm:spPr/>
    </dgm:pt>
    <dgm:pt modelId="{97420358-A1E9-4384-86E6-39D1088512FC}" type="pres">
      <dgm:prSet presAssocID="{4DC09F46-C908-4241-8C4F-34CE08A51800}" presName="Name50" presStyleLbl="parChTrans1D4" presStyleIdx="13" presStyleCnt="63"/>
      <dgm:spPr/>
      <dgm:t>
        <a:bodyPr/>
        <a:lstStyle/>
        <a:p>
          <a:endParaRPr lang="en-US"/>
        </a:p>
      </dgm:t>
    </dgm:pt>
    <dgm:pt modelId="{B8B6B990-8920-45ED-B96A-903D6138C3FC}" type="pres">
      <dgm:prSet presAssocID="{1DB5CCFE-ED8F-4FCC-AACA-8AC94B8EB6D3}" presName="hierRoot2" presStyleCnt="0">
        <dgm:presLayoutVars>
          <dgm:hierBranch val="init"/>
        </dgm:presLayoutVars>
      </dgm:prSet>
      <dgm:spPr/>
    </dgm:pt>
    <dgm:pt modelId="{AADF17D8-2DCB-496B-A7CB-22A4A7073F14}" type="pres">
      <dgm:prSet presAssocID="{1DB5CCFE-ED8F-4FCC-AACA-8AC94B8EB6D3}" presName="rootComposite" presStyleCnt="0"/>
      <dgm:spPr/>
    </dgm:pt>
    <dgm:pt modelId="{70CC7738-77C8-4E86-9922-867228933E53}" type="pres">
      <dgm:prSet presAssocID="{1DB5CCFE-ED8F-4FCC-AACA-8AC94B8EB6D3}" presName="rootText" presStyleLbl="node4" presStyleIdx="13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F84482-16A0-4302-9C55-6D0E868B5041}" type="pres">
      <dgm:prSet presAssocID="{1DB5CCFE-ED8F-4FCC-AACA-8AC94B8EB6D3}" presName="rootConnector" presStyleLbl="node4" presStyleIdx="13" presStyleCnt="62"/>
      <dgm:spPr/>
      <dgm:t>
        <a:bodyPr/>
        <a:lstStyle/>
        <a:p>
          <a:endParaRPr lang="en-US"/>
        </a:p>
      </dgm:t>
    </dgm:pt>
    <dgm:pt modelId="{A06C1A2A-A971-4672-B941-2E29D845230A}" type="pres">
      <dgm:prSet presAssocID="{1DB5CCFE-ED8F-4FCC-AACA-8AC94B8EB6D3}" presName="hierChild4" presStyleCnt="0"/>
      <dgm:spPr/>
    </dgm:pt>
    <dgm:pt modelId="{BC9D70AB-7055-4131-B658-5CD583FB32EE}" type="pres">
      <dgm:prSet presAssocID="{1DB5CCFE-ED8F-4FCC-AACA-8AC94B8EB6D3}" presName="hierChild5" presStyleCnt="0"/>
      <dgm:spPr/>
    </dgm:pt>
    <dgm:pt modelId="{D15EF689-C86D-4E3C-A624-700A1111A4AB}" type="pres">
      <dgm:prSet presAssocID="{97B31EE6-67DE-425D-994A-C9253B5EADB1}" presName="Name50" presStyleLbl="parChTrans1D4" presStyleIdx="14" presStyleCnt="63"/>
      <dgm:spPr/>
      <dgm:t>
        <a:bodyPr/>
        <a:lstStyle/>
        <a:p>
          <a:endParaRPr lang="en-US"/>
        </a:p>
      </dgm:t>
    </dgm:pt>
    <dgm:pt modelId="{D9ABAB49-1091-4909-9FC5-59B92F136064}" type="pres">
      <dgm:prSet presAssocID="{D4A6EAA6-E32A-4F9B-A01A-04CEF01C65CA}" presName="hierRoot2" presStyleCnt="0">
        <dgm:presLayoutVars>
          <dgm:hierBranch val="init"/>
        </dgm:presLayoutVars>
      </dgm:prSet>
      <dgm:spPr/>
    </dgm:pt>
    <dgm:pt modelId="{E95303C2-33CB-4A75-A6C9-F43680C3216C}" type="pres">
      <dgm:prSet presAssocID="{D4A6EAA6-E32A-4F9B-A01A-04CEF01C65CA}" presName="rootComposite" presStyleCnt="0"/>
      <dgm:spPr/>
    </dgm:pt>
    <dgm:pt modelId="{8E6EB654-8E10-4193-AB3D-10D1CE4C903B}" type="pres">
      <dgm:prSet presAssocID="{D4A6EAA6-E32A-4F9B-A01A-04CEF01C65CA}" presName="rootText" presStyleLbl="node4" presStyleIdx="14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A72064-FF4F-418A-BFA5-41B6A36235B2}" type="pres">
      <dgm:prSet presAssocID="{D4A6EAA6-E32A-4F9B-A01A-04CEF01C65CA}" presName="rootConnector" presStyleLbl="node4" presStyleIdx="14" presStyleCnt="62"/>
      <dgm:spPr/>
      <dgm:t>
        <a:bodyPr/>
        <a:lstStyle/>
        <a:p>
          <a:endParaRPr lang="en-US"/>
        </a:p>
      </dgm:t>
    </dgm:pt>
    <dgm:pt modelId="{F61CCBAE-FF86-44FC-8A59-0DD0FFCBB05E}" type="pres">
      <dgm:prSet presAssocID="{D4A6EAA6-E32A-4F9B-A01A-04CEF01C65CA}" presName="hierChild4" presStyleCnt="0"/>
      <dgm:spPr/>
    </dgm:pt>
    <dgm:pt modelId="{56E76B23-D49C-4F06-94E7-6D26A35435BF}" type="pres">
      <dgm:prSet presAssocID="{D4A6EAA6-E32A-4F9B-A01A-04CEF01C65CA}" presName="hierChild5" presStyleCnt="0"/>
      <dgm:spPr/>
    </dgm:pt>
    <dgm:pt modelId="{64666120-19B7-4984-BBB6-956900DB8306}" type="pres">
      <dgm:prSet presAssocID="{4A493EE8-05DF-4C20-8952-56D50F7C2917}" presName="Name50" presStyleLbl="parChTrans1D4" presStyleIdx="15" presStyleCnt="63"/>
      <dgm:spPr/>
      <dgm:t>
        <a:bodyPr/>
        <a:lstStyle/>
        <a:p>
          <a:endParaRPr lang="en-US"/>
        </a:p>
      </dgm:t>
    </dgm:pt>
    <dgm:pt modelId="{CEAB93E9-F85D-458D-92A1-1F3B051055E1}" type="pres">
      <dgm:prSet presAssocID="{46D6D6E9-C125-4A10-A52E-19A7857F845D}" presName="hierRoot2" presStyleCnt="0">
        <dgm:presLayoutVars>
          <dgm:hierBranch val="init"/>
        </dgm:presLayoutVars>
      </dgm:prSet>
      <dgm:spPr/>
    </dgm:pt>
    <dgm:pt modelId="{D0FB3282-23B2-47AA-B4B9-4B519462BB97}" type="pres">
      <dgm:prSet presAssocID="{46D6D6E9-C125-4A10-A52E-19A7857F845D}" presName="rootComposite" presStyleCnt="0"/>
      <dgm:spPr/>
    </dgm:pt>
    <dgm:pt modelId="{E96D8343-D8A7-4CB8-AC05-156F492EBA18}" type="pres">
      <dgm:prSet presAssocID="{46D6D6E9-C125-4A10-A52E-19A7857F845D}" presName="rootText" presStyleLbl="node4" presStyleIdx="15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92A4A4-D501-435A-A103-E764E927B39D}" type="pres">
      <dgm:prSet presAssocID="{46D6D6E9-C125-4A10-A52E-19A7857F845D}" presName="rootConnector" presStyleLbl="node4" presStyleIdx="15" presStyleCnt="62"/>
      <dgm:spPr/>
      <dgm:t>
        <a:bodyPr/>
        <a:lstStyle/>
        <a:p>
          <a:endParaRPr lang="en-US"/>
        </a:p>
      </dgm:t>
    </dgm:pt>
    <dgm:pt modelId="{DA778392-BFCE-4159-95CA-0696D3333D47}" type="pres">
      <dgm:prSet presAssocID="{46D6D6E9-C125-4A10-A52E-19A7857F845D}" presName="hierChild4" presStyleCnt="0"/>
      <dgm:spPr/>
    </dgm:pt>
    <dgm:pt modelId="{A22F88F7-C0BC-4EBD-AAFD-1B71535D4B9E}" type="pres">
      <dgm:prSet presAssocID="{46D6D6E9-C125-4A10-A52E-19A7857F845D}" presName="hierChild5" presStyleCnt="0"/>
      <dgm:spPr/>
    </dgm:pt>
    <dgm:pt modelId="{F18BBF3C-9DA2-4C8E-AC7F-681AA71E5CB8}" type="pres">
      <dgm:prSet presAssocID="{47EFC6A1-2176-44B4-A0C3-D1CD3AB1D598}" presName="Name50" presStyleLbl="parChTrans1D4" presStyleIdx="16" presStyleCnt="63"/>
      <dgm:spPr/>
      <dgm:t>
        <a:bodyPr/>
        <a:lstStyle/>
        <a:p>
          <a:endParaRPr lang="en-US"/>
        </a:p>
      </dgm:t>
    </dgm:pt>
    <dgm:pt modelId="{F28BD8AC-3366-48CE-91DF-EE3AAC5AD5BA}" type="pres">
      <dgm:prSet presAssocID="{CDD4C2C1-4A16-490A-9DD4-B4E788D08273}" presName="hierRoot2" presStyleCnt="0">
        <dgm:presLayoutVars>
          <dgm:hierBranch val="init"/>
        </dgm:presLayoutVars>
      </dgm:prSet>
      <dgm:spPr/>
    </dgm:pt>
    <dgm:pt modelId="{F1903F10-F87E-4EE1-B9CB-D851888AAFDA}" type="pres">
      <dgm:prSet presAssocID="{CDD4C2C1-4A16-490A-9DD4-B4E788D08273}" presName="rootComposite" presStyleCnt="0"/>
      <dgm:spPr/>
    </dgm:pt>
    <dgm:pt modelId="{43FA06E1-F017-4603-BB1C-4376F55E0000}" type="pres">
      <dgm:prSet presAssocID="{CDD4C2C1-4A16-490A-9DD4-B4E788D08273}" presName="rootText" presStyleLbl="node4" presStyleIdx="16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E8F8B5-4259-4CAF-8225-5DE214E8FA10}" type="pres">
      <dgm:prSet presAssocID="{CDD4C2C1-4A16-490A-9DD4-B4E788D08273}" presName="rootConnector" presStyleLbl="node4" presStyleIdx="16" presStyleCnt="62"/>
      <dgm:spPr/>
      <dgm:t>
        <a:bodyPr/>
        <a:lstStyle/>
        <a:p>
          <a:endParaRPr lang="en-US"/>
        </a:p>
      </dgm:t>
    </dgm:pt>
    <dgm:pt modelId="{41124D5C-CEDF-4A3E-8427-5131C2F652D3}" type="pres">
      <dgm:prSet presAssocID="{CDD4C2C1-4A16-490A-9DD4-B4E788D08273}" presName="hierChild4" presStyleCnt="0"/>
      <dgm:spPr/>
    </dgm:pt>
    <dgm:pt modelId="{F7D3DBB0-308D-44C5-8714-5956643564BC}" type="pres">
      <dgm:prSet presAssocID="{CDD4C2C1-4A16-490A-9DD4-B4E788D08273}" presName="hierChild5" presStyleCnt="0"/>
      <dgm:spPr/>
    </dgm:pt>
    <dgm:pt modelId="{7A27CB4D-6786-4721-97F3-2D82502B9000}" type="pres">
      <dgm:prSet presAssocID="{8A4D7209-AA54-4DA7-951D-9599753A754A}" presName="hierChild5" presStyleCnt="0"/>
      <dgm:spPr/>
    </dgm:pt>
    <dgm:pt modelId="{8A747A74-EAB4-4A1E-B646-D434ABED67F9}" type="pres">
      <dgm:prSet presAssocID="{BBE045C7-C068-44B1-8DD3-04986E970473}" presName="Name35" presStyleLbl="parChTrans1D4" presStyleIdx="17" presStyleCnt="63"/>
      <dgm:spPr/>
      <dgm:t>
        <a:bodyPr/>
        <a:lstStyle/>
        <a:p>
          <a:endParaRPr lang="en-US"/>
        </a:p>
      </dgm:t>
    </dgm:pt>
    <dgm:pt modelId="{F234F49B-79E9-4B32-959F-CD3E7866BAF7}" type="pres">
      <dgm:prSet presAssocID="{1E3C9A6E-01AE-4B21-B6AE-1BD6F90E27B1}" presName="hierRoot2" presStyleCnt="0">
        <dgm:presLayoutVars>
          <dgm:hierBranch val="init"/>
        </dgm:presLayoutVars>
      </dgm:prSet>
      <dgm:spPr/>
    </dgm:pt>
    <dgm:pt modelId="{50041EBD-71C1-419D-A5F1-0E265634778C}" type="pres">
      <dgm:prSet presAssocID="{1E3C9A6E-01AE-4B21-B6AE-1BD6F90E27B1}" presName="rootComposite" presStyleCnt="0"/>
      <dgm:spPr/>
    </dgm:pt>
    <dgm:pt modelId="{62883297-21E5-42F5-9D62-85BACAD87629}" type="pres">
      <dgm:prSet presAssocID="{1E3C9A6E-01AE-4B21-B6AE-1BD6F90E27B1}" presName="rootText" presStyleLbl="node4" presStyleIdx="17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1109F9-8E1E-495C-AE47-6B5B07985FCB}" type="pres">
      <dgm:prSet presAssocID="{1E3C9A6E-01AE-4B21-B6AE-1BD6F90E27B1}" presName="rootConnector" presStyleLbl="node4" presStyleIdx="17" presStyleCnt="62"/>
      <dgm:spPr/>
      <dgm:t>
        <a:bodyPr/>
        <a:lstStyle/>
        <a:p>
          <a:endParaRPr lang="en-US"/>
        </a:p>
      </dgm:t>
    </dgm:pt>
    <dgm:pt modelId="{FE4ADEB5-F3D1-4132-AFDF-8FEC1EEA6AC3}" type="pres">
      <dgm:prSet presAssocID="{1E3C9A6E-01AE-4B21-B6AE-1BD6F90E27B1}" presName="hierChild4" presStyleCnt="0"/>
      <dgm:spPr/>
    </dgm:pt>
    <dgm:pt modelId="{42AE2999-8569-49C0-8E72-C6572A47D125}" type="pres">
      <dgm:prSet presAssocID="{8CDFB9F7-2964-4E8F-A457-19443BD9A498}" presName="Name37" presStyleLbl="parChTrans1D4" presStyleIdx="18" presStyleCnt="63"/>
      <dgm:spPr/>
      <dgm:t>
        <a:bodyPr/>
        <a:lstStyle/>
        <a:p>
          <a:endParaRPr lang="en-US"/>
        </a:p>
      </dgm:t>
    </dgm:pt>
    <dgm:pt modelId="{FA4DE911-56F2-449A-86D6-E2898B573D7A}" type="pres">
      <dgm:prSet presAssocID="{0B26DAE3-9B1C-4CCD-B851-1DCF4F8D3726}" presName="hierRoot2" presStyleCnt="0">
        <dgm:presLayoutVars>
          <dgm:hierBranch val="init"/>
        </dgm:presLayoutVars>
      </dgm:prSet>
      <dgm:spPr/>
    </dgm:pt>
    <dgm:pt modelId="{E42719AB-9742-449B-9C18-9C709AFCE434}" type="pres">
      <dgm:prSet presAssocID="{0B26DAE3-9B1C-4CCD-B851-1DCF4F8D3726}" presName="rootComposite" presStyleCnt="0"/>
      <dgm:spPr/>
    </dgm:pt>
    <dgm:pt modelId="{B32C333B-D251-4851-96CF-BD18048DE8C9}" type="pres">
      <dgm:prSet presAssocID="{0B26DAE3-9B1C-4CCD-B851-1DCF4F8D3726}" presName="rootText" presStyleLbl="node4" presStyleIdx="18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E82F80-4096-40FD-9A16-F1604A04440E}" type="pres">
      <dgm:prSet presAssocID="{0B26DAE3-9B1C-4CCD-B851-1DCF4F8D3726}" presName="rootConnector" presStyleLbl="node4" presStyleIdx="18" presStyleCnt="62"/>
      <dgm:spPr/>
      <dgm:t>
        <a:bodyPr/>
        <a:lstStyle/>
        <a:p>
          <a:endParaRPr lang="en-US"/>
        </a:p>
      </dgm:t>
    </dgm:pt>
    <dgm:pt modelId="{C3E7C17E-E132-42AD-8521-C3F8A7783F9D}" type="pres">
      <dgm:prSet presAssocID="{0B26DAE3-9B1C-4CCD-B851-1DCF4F8D3726}" presName="hierChild4" presStyleCnt="0"/>
      <dgm:spPr/>
    </dgm:pt>
    <dgm:pt modelId="{813F44AF-F78F-47FA-B683-2CD4E257D752}" type="pres">
      <dgm:prSet presAssocID="{0B26DAE3-9B1C-4CCD-B851-1DCF4F8D3726}" presName="hierChild5" presStyleCnt="0"/>
      <dgm:spPr/>
    </dgm:pt>
    <dgm:pt modelId="{AFDF07B8-F53E-4195-836C-90F95EFE6BE0}" type="pres">
      <dgm:prSet presAssocID="{719E481D-11CB-40E3-B878-D2A5DEAA90CD}" presName="Name37" presStyleLbl="parChTrans1D4" presStyleIdx="19" presStyleCnt="63"/>
      <dgm:spPr/>
      <dgm:t>
        <a:bodyPr/>
        <a:lstStyle/>
        <a:p>
          <a:endParaRPr lang="en-US"/>
        </a:p>
      </dgm:t>
    </dgm:pt>
    <dgm:pt modelId="{96323FD8-56B8-419B-AFF7-F4FB947A1D65}" type="pres">
      <dgm:prSet presAssocID="{20E51D03-1936-46B7-9190-6D0C90270483}" presName="hierRoot2" presStyleCnt="0">
        <dgm:presLayoutVars>
          <dgm:hierBranch val="init"/>
        </dgm:presLayoutVars>
      </dgm:prSet>
      <dgm:spPr/>
    </dgm:pt>
    <dgm:pt modelId="{C6CA5A1B-F61D-4E32-944C-6416641FB881}" type="pres">
      <dgm:prSet presAssocID="{20E51D03-1936-46B7-9190-6D0C90270483}" presName="rootComposite" presStyleCnt="0"/>
      <dgm:spPr/>
    </dgm:pt>
    <dgm:pt modelId="{B941C2F2-2D78-42C6-BEFF-AE54DCCD5D05}" type="pres">
      <dgm:prSet presAssocID="{20E51D03-1936-46B7-9190-6D0C90270483}" presName="rootText" presStyleLbl="node4" presStyleIdx="19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BD10B6-A13C-4E6A-8712-E74CD5152167}" type="pres">
      <dgm:prSet presAssocID="{20E51D03-1936-46B7-9190-6D0C90270483}" presName="rootConnector" presStyleLbl="node4" presStyleIdx="19" presStyleCnt="62"/>
      <dgm:spPr/>
      <dgm:t>
        <a:bodyPr/>
        <a:lstStyle/>
        <a:p>
          <a:endParaRPr lang="en-US"/>
        </a:p>
      </dgm:t>
    </dgm:pt>
    <dgm:pt modelId="{4AFF323E-9137-41E5-8643-7D17C473BA2C}" type="pres">
      <dgm:prSet presAssocID="{20E51D03-1936-46B7-9190-6D0C90270483}" presName="hierChild4" presStyleCnt="0"/>
      <dgm:spPr/>
    </dgm:pt>
    <dgm:pt modelId="{D040E106-FCBC-4FF0-8083-D90B9D0B5B77}" type="pres">
      <dgm:prSet presAssocID="{20E51D03-1936-46B7-9190-6D0C90270483}" presName="hierChild5" presStyleCnt="0"/>
      <dgm:spPr/>
    </dgm:pt>
    <dgm:pt modelId="{F686D2AB-560A-40AA-99FC-061212533FF6}" type="pres">
      <dgm:prSet presAssocID="{9BEBF201-75D2-4493-A8D5-5A75EC06C962}" presName="Name37" presStyleLbl="parChTrans1D4" presStyleIdx="20" presStyleCnt="63"/>
      <dgm:spPr/>
      <dgm:t>
        <a:bodyPr/>
        <a:lstStyle/>
        <a:p>
          <a:endParaRPr lang="en-US"/>
        </a:p>
      </dgm:t>
    </dgm:pt>
    <dgm:pt modelId="{5205E424-C7C4-4F19-808E-25FBE316DEB1}" type="pres">
      <dgm:prSet presAssocID="{67E58FB8-3359-45BC-8FDA-EA5B466C1F0C}" presName="hierRoot2" presStyleCnt="0">
        <dgm:presLayoutVars>
          <dgm:hierBranch val="init"/>
        </dgm:presLayoutVars>
      </dgm:prSet>
      <dgm:spPr/>
    </dgm:pt>
    <dgm:pt modelId="{DE4AF906-3ABB-45FB-AE6C-055B540F3998}" type="pres">
      <dgm:prSet presAssocID="{67E58FB8-3359-45BC-8FDA-EA5B466C1F0C}" presName="rootComposite" presStyleCnt="0"/>
      <dgm:spPr/>
    </dgm:pt>
    <dgm:pt modelId="{5C923CEF-1001-4921-B636-8D9A111B9B34}" type="pres">
      <dgm:prSet presAssocID="{67E58FB8-3359-45BC-8FDA-EA5B466C1F0C}" presName="rootText" presStyleLbl="node4" presStyleIdx="20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4D229B-8EB9-471A-8040-0D1AADDA4C10}" type="pres">
      <dgm:prSet presAssocID="{67E58FB8-3359-45BC-8FDA-EA5B466C1F0C}" presName="rootConnector" presStyleLbl="node4" presStyleIdx="20" presStyleCnt="62"/>
      <dgm:spPr/>
      <dgm:t>
        <a:bodyPr/>
        <a:lstStyle/>
        <a:p>
          <a:endParaRPr lang="en-US"/>
        </a:p>
      </dgm:t>
    </dgm:pt>
    <dgm:pt modelId="{4206B09A-2B26-4C55-8DCE-F83503A28B47}" type="pres">
      <dgm:prSet presAssocID="{67E58FB8-3359-45BC-8FDA-EA5B466C1F0C}" presName="hierChild4" presStyleCnt="0"/>
      <dgm:spPr/>
    </dgm:pt>
    <dgm:pt modelId="{46564DE2-3972-4B71-9D32-256B53CDA642}" type="pres">
      <dgm:prSet presAssocID="{67E58FB8-3359-45BC-8FDA-EA5B466C1F0C}" presName="hierChild5" presStyleCnt="0"/>
      <dgm:spPr/>
    </dgm:pt>
    <dgm:pt modelId="{9378DEE8-0A16-4A5E-A155-5ADDC88DA4D9}" type="pres">
      <dgm:prSet presAssocID="{DEE9B111-00E6-4933-8E7E-C5B7EFEB33FF}" presName="Name37" presStyleLbl="parChTrans1D4" presStyleIdx="21" presStyleCnt="63"/>
      <dgm:spPr/>
      <dgm:t>
        <a:bodyPr/>
        <a:lstStyle/>
        <a:p>
          <a:endParaRPr lang="en-US"/>
        </a:p>
      </dgm:t>
    </dgm:pt>
    <dgm:pt modelId="{2EE695C3-8D28-4705-A083-AEBCC3C5B749}" type="pres">
      <dgm:prSet presAssocID="{66E01D46-F926-449C-B495-A3B453BA0D3F}" presName="hierRoot2" presStyleCnt="0">
        <dgm:presLayoutVars>
          <dgm:hierBranch val="init"/>
        </dgm:presLayoutVars>
      </dgm:prSet>
      <dgm:spPr/>
    </dgm:pt>
    <dgm:pt modelId="{32CC10D0-C4EB-4D50-9C10-BFCDE5E70FD5}" type="pres">
      <dgm:prSet presAssocID="{66E01D46-F926-449C-B495-A3B453BA0D3F}" presName="rootComposite" presStyleCnt="0"/>
      <dgm:spPr/>
    </dgm:pt>
    <dgm:pt modelId="{C75B44F1-1182-4496-B875-D6D58C53B24C}" type="pres">
      <dgm:prSet presAssocID="{66E01D46-F926-449C-B495-A3B453BA0D3F}" presName="rootText" presStyleLbl="node4" presStyleIdx="21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989BCD-E1D9-44B6-97F6-930A2F0BBC6D}" type="pres">
      <dgm:prSet presAssocID="{66E01D46-F926-449C-B495-A3B453BA0D3F}" presName="rootConnector" presStyleLbl="node4" presStyleIdx="21" presStyleCnt="62"/>
      <dgm:spPr/>
      <dgm:t>
        <a:bodyPr/>
        <a:lstStyle/>
        <a:p>
          <a:endParaRPr lang="en-US"/>
        </a:p>
      </dgm:t>
    </dgm:pt>
    <dgm:pt modelId="{61A44666-3D4E-4ABA-8BA2-04057685DB83}" type="pres">
      <dgm:prSet presAssocID="{66E01D46-F926-449C-B495-A3B453BA0D3F}" presName="hierChild4" presStyleCnt="0"/>
      <dgm:spPr/>
    </dgm:pt>
    <dgm:pt modelId="{506CBE4F-6569-4103-A8AC-BD04D6754D8D}" type="pres">
      <dgm:prSet presAssocID="{66E01D46-F926-449C-B495-A3B453BA0D3F}" presName="hierChild5" presStyleCnt="0"/>
      <dgm:spPr/>
    </dgm:pt>
    <dgm:pt modelId="{6E8B0479-AE70-473E-AFFD-AA7AB5D395C8}" type="pres">
      <dgm:prSet presAssocID="{1939971E-D0FA-4E3E-AC43-CA08CF74314A}" presName="Name37" presStyleLbl="parChTrans1D4" presStyleIdx="22" presStyleCnt="63"/>
      <dgm:spPr/>
      <dgm:t>
        <a:bodyPr/>
        <a:lstStyle/>
        <a:p>
          <a:endParaRPr lang="en-US"/>
        </a:p>
      </dgm:t>
    </dgm:pt>
    <dgm:pt modelId="{21C3DD01-0837-4E35-9601-87C2FFA88036}" type="pres">
      <dgm:prSet presAssocID="{23430078-07DA-4780-9AC5-238C70CB50EF}" presName="hierRoot2" presStyleCnt="0">
        <dgm:presLayoutVars>
          <dgm:hierBranch val="init"/>
        </dgm:presLayoutVars>
      </dgm:prSet>
      <dgm:spPr/>
    </dgm:pt>
    <dgm:pt modelId="{643F463B-4032-400F-AB25-BF2519DA6A8E}" type="pres">
      <dgm:prSet presAssocID="{23430078-07DA-4780-9AC5-238C70CB50EF}" presName="rootComposite" presStyleCnt="0"/>
      <dgm:spPr/>
    </dgm:pt>
    <dgm:pt modelId="{2D6E9E84-F3FC-4A93-A976-EFB4DCAE1EED}" type="pres">
      <dgm:prSet presAssocID="{23430078-07DA-4780-9AC5-238C70CB50EF}" presName="rootText" presStyleLbl="node4" presStyleIdx="22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9D2FDA-1092-4351-A2AF-C3616A9F98CC}" type="pres">
      <dgm:prSet presAssocID="{23430078-07DA-4780-9AC5-238C70CB50EF}" presName="rootConnector" presStyleLbl="node4" presStyleIdx="22" presStyleCnt="62"/>
      <dgm:spPr/>
      <dgm:t>
        <a:bodyPr/>
        <a:lstStyle/>
        <a:p>
          <a:endParaRPr lang="en-US"/>
        </a:p>
      </dgm:t>
    </dgm:pt>
    <dgm:pt modelId="{E06CFACD-C7DE-48A3-AFBC-6A56B0685C31}" type="pres">
      <dgm:prSet presAssocID="{23430078-07DA-4780-9AC5-238C70CB50EF}" presName="hierChild4" presStyleCnt="0"/>
      <dgm:spPr/>
    </dgm:pt>
    <dgm:pt modelId="{B5B23289-955D-4EE1-8201-AD149026592A}" type="pres">
      <dgm:prSet presAssocID="{23430078-07DA-4780-9AC5-238C70CB50EF}" presName="hierChild5" presStyleCnt="0"/>
      <dgm:spPr/>
    </dgm:pt>
    <dgm:pt modelId="{5E176E41-7AB5-41CE-AF3D-BA1A66C3C4D6}" type="pres">
      <dgm:prSet presAssocID="{A6A72B1D-6A70-42F7-A447-3A3390396B13}" presName="Name37" presStyleLbl="parChTrans1D4" presStyleIdx="23" presStyleCnt="63"/>
      <dgm:spPr/>
      <dgm:t>
        <a:bodyPr/>
        <a:lstStyle/>
        <a:p>
          <a:endParaRPr lang="en-US"/>
        </a:p>
      </dgm:t>
    </dgm:pt>
    <dgm:pt modelId="{1D239618-6994-4471-A98A-9AC6D6408688}" type="pres">
      <dgm:prSet presAssocID="{7BF8F7ED-18D7-46AA-A36E-41870724C66A}" presName="hierRoot2" presStyleCnt="0">
        <dgm:presLayoutVars>
          <dgm:hierBranch val="init"/>
        </dgm:presLayoutVars>
      </dgm:prSet>
      <dgm:spPr/>
    </dgm:pt>
    <dgm:pt modelId="{6D6CCF5B-175B-4453-BD6F-C137BBA8D527}" type="pres">
      <dgm:prSet presAssocID="{7BF8F7ED-18D7-46AA-A36E-41870724C66A}" presName="rootComposite" presStyleCnt="0"/>
      <dgm:spPr/>
    </dgm:pt>
    <dgm:pt modelId="{371B57AE-8944-4C1A-B81D-4AC79DF2FBF8}" type="pres">
      <dgm:prSet presAssocID="{7BF8F7ED-18D7-46AA-A36E-41870724C66A}" presName="rootText" presStyleLbl="node4" presStyleIdx="23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C17A06-18D9-43DB-B6C0-BF56367CC926}" type="pres">
      <dgm:prSet presAssocID="{7BF8F7ED-18D7-46AA-A36E-41870724C66A}" presName="rootConnector" presStyleLbl="node4" presStyleIdx="23" presStyleCnt="62"/>
      <dgm:spPr/>
      <dgm:t>
        <a:bodyPr/>
        <a:lstStyle/>
        <a:p>
          <a:endParaRPr lang="en-US"/>
        </a:p>
      </dgm:t>
    </dgm:pt>
    <dgm:pt modelId="{9236B8BF-CE8A-4B40-A2C6-CD67EB0547F9}" type="pres">
      <dgm:prSet presAssocID="{7BF8F7ED-18D7-46AA-A36E-41870724C66A}" presName="hierChild4" presStyleCnt="0"/>
      <dgm:spPr/>
    </dgm:pt>
    <dgm:pt modelId="{A1FDC432-2DAF-449D-A21C-F054E5938AF2}" type="pres">
      <dgm:prSet presAssocID="{7BF8F7ED-18D7-46AA-A36E-41870724C66A}" presName="hierChild5" presStyleCnt="0"/>
      <dgm:spPr/>
    </dgm:pt>
    <dgm:pt modelId="{F7FDA9FF-A780-4DDC-87E9-376A92222EB2}" type="pres">
      <dgm:prSet presAssocID="{1E3C9A6E-01AE-4B21-B6AE-1BD6F90E27B1}" presName="hierChild5" presStyleCnt="0"/>
      <dgm:spPr/>
    </dgm:pt>
    <dgm:pt modelId="{5689D6E5-847F-40F7-9102-AD0F2703EBF0}" type="pres">
      <dgm:prSet presAssocID="{1A36C259-9AB5-4CD9-A87F-12E3E814BCF2}" presName="Name35" presStyleLbl="parChTrans1D4" presStyleIdx="24" presStyleCnt="63"/>
      <dgm:spPr/>
      <dgm:t>
        <a:bodyPr/>
        <a:lstStyle/>
        <a:p>
          <a:endParaRPr lang="en-US"/>
        </a:p>
      </dgm:t>
    </dgm:pt>
    <dgm:pt modelId="{864910CE-6AE0-46F3-8FBD-A5A9C8676ABB}" type="pres">
      <dgm:prSet presAssocID="{F9E47ABB-8426-4F9D-A5F5-1989B0C5AD80}" presName="hierRoot2" presStyleCnt="0">
        <dgm:presLayoutVars>
          <dgm:hierBranch val="init"/>
        </dgm:presLayoutVars>
      </dgm:prSet>
      <dgm:spPr/>
    </dgm:pt>
    <dgm:pt modelId="{7E0471BA-AB56-44A2-A45A-43799D91AA69}" type="pres">
      <dgm:prSet presAssocID="{F9E47ABB-8426-4F9D-A5F5-1989B0C5AD80}" presName="rootComposite" presStyleCnt="0"/>
      <dgm:spPr/>
    </dgm:pt>
    <dgm:pt modelId="{F03415ED-A1B1-4C37-A017-A115502BAEEA}" type="pres">
      <dgm:prSet presAssocID="{F9E47ABB-8426-4F9D-A5F5-1989B0C5AD80}" presName="rootText" presStyleLbl="node4" presStyleIdx="24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1FC8EA-52B5-47BC-816E-4DAAE542F6E5}" type="pres">
      <dgm:prSet presAssocID="{F9E47ABB-8426-4F9D-A5F5-1989B0C5AD80}" presName="rootConnector" presStyleLbl="node4" presStyleIdx="24" presStyleCnt="62"/>
      <dgm:spPr/>
      <dgm:t>
        <a:bodyPr/>
        <a:lstStyle/>
        <a:p>
          <a:endParaRPr lang="en-US"/>
        </a:p>
      </dgm:t>
    </dgm:pt>
    <dgm:pt modelId="{F319C583-A0B5-4537-BDE5-9BA01CDA3BEE}" type="pres">
      <dgm:prSet presAssocID="{F9E47ABB-8426-4F9D-A5F5-1989B0C5AD80}" presName="hierChild4" presStyleCnt="0"/>
      <dgm:spPr/>
    </dgm:pt>
    <dgm:pt modelId="{E82A6A98-4E2E-476F-ABBA-9146BDB08065}" type="pres">
      <dgm:prSet presAssocID="{0250D903-552B-4CEC-A6D6-3BE082E7F867}" presName="Name37" presStyleLbl="parChTrans1D4" presStyleIdx="25" presStyleCnt="63"/>
      <dgm:spPr/>
      <dgm:t>
        <a:bodyPr/>
        <a:lstStyle/>
        <a:p>
          <a:endParaRPr lang="en-US"/>
        </a:p>
      </dgm:t>
    </dgm:pt>
    <dgm:pt modelId="{E14247D4-7C46-4992-A4B9-30311074DD78}" type="pres">
      <dgm:prSet presAssocID="{4B49FC7B-B538-4B9B-B2A7-04DCDE83B47A}" presName="hierRoot2" presStyleCnt="0">
        <dgm:presLayoutVars>
          <dgm:hierBranch val="init"/>
        </dgm:presLayoutVars>
      </dgm:prSet>
      <dgm:spPr/>
    </dgm:pt>
    <dgm:pt modelId="{7BDF9307-3245-44C5-A4CD-BD8519827179}" type="pres">
      <dgm:prSet presAssocID="{4B49FC7B-B538-4B9B-B2A7-04DCDE83B47A}" presName="rootComposite" presStyleCnt="0"/>
      <dgm:spPr/>
    </dgm:pt>
    <dgm:pt modelId="{7778A35A-57C1-46F4-B3D0-99DB4C6F77A4}" type="pres">
      <dgm:prSet presAssocID="{4B49FC7B-B538-4B9B-B2A7-04DCDE83B47A}" presName="rootText" presStyleLbl="node4" presStyleIdx="25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2DD31B-94DB-4103-9F42-A11D1E57A2E2}" type="pres">
      <dgm:prSet presAssocID="{4B49FC7B-B538-4B9B-B2A7-04DCDE83B47A}" presName="rootConnector" presStyleLbl="node4" presStyleIdx="25" presStyleCnt="62"/>
      <dgm:spPr/>
      <dgm:t>
        <a:bodyPr/>
        <a:lstStyle/>
        <a:p>
          <a:endParaRPr lang="en-US"/>
        </a:p>
      </dgm:t>
    </dgm:pt>
    <dgm:pt modelId="{8495AA65-1EFE-4876-927D-FDD764E752D6}" type="pres">
      <dgm:prSet presAssocID="{4B49FC7B-B538-4B9B-B2A7-04DCDE83B47A}" presName="hierChild4" presStyleCnt="0"/>
      <dgm:spPr/>
    </dgm:pt>
    <dgm:pt modelId="{A6602167-BC80-4E2D-BEEA-EFAD21A8561A}" type="pres">
      <dgm:prSet presAssocID="{4B49FC7B-B538-4B9B-B2A7-04DCDE83B47A}" presName="hierChild5" presStyleCnt="0"/>
      <dgm:spPr/>
    </dgm:pt>
    <dgm:pt modelId="{0BC46A11-7CEC-4F65-820A-DC6D8CFBA47E}" type="pres">
      <dgm:prSet presAssocID="{175EAAB2-C950-46C2-800A-EAE14DF4E74B}" presName="Name37" presStyleLbl="parChTrans1D4" presStyleIdx="26" presStyleCnt="63"/>
      <dgm:spPr/>
      <dgm:t>
        <a:bodyPr/>
        <a:lstStyle/>
        <a:p>
          <a:endParaRPr lang="en-US"/>
        </a:p>
      </dgm:t>
    </dgm:pt>
    <dgm:pt modelId="{21E59C56-9DEE-4399-9BA9-2F0AA4CE210F}" type="pres">
      <dgm:prSet presAssocID="{690D90A7-0309-4237-AB71-408398EDF651}" presName="hierRoot2" presStyleCnt="0">
        <dgm:presLayoutVars>
          <dgm:hierBranch val="init"/>
        </dgm:presLayoutVars>
      </dgm:prSet>
      <dgm:spPr/>
    </dgm:pt>
    <dgm:pt modelId="{685F93E1-2CFE-4428-B1D1-138D03FEBCDE}" type="pres">
      <dgm:prSet presAssocID="{690D90A7-0309-4237-AB71-408398EDF651}" presName="rootComposite" presStyleCnt="0"/>
      <dgm:spPr/>
    </dgm:pt>
    <dgm:pt modelId="{3E95D89B-CBFB-4AF5-A377-7C73F2CCFD29}" type="pres">
      <dgm:prSet presAssocID="{690D90A7-0309-4237-AB71-408398EDF651}" presName="rootText" presStyleLbl="node4" presStyleIdx="26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395454-C6F1-45CE-9876-ABFD84EEB17B}" type="pres">
      <dgm:prSet presAssocID="{690D90A7-0309-4237-AB71-408398EDF651}" presName="rootConnector" presStyleLbl="node4" presStyleIdx="26" presStyleCnt="62"/>
      <dgm:spPr/>
      <dgm:t>
        <a:bodyPr/>
        <a:lstStyle/>
        <a:p>
          <a:endParaRPr lang="en-US"/>
        </a:p>
      </dgm:t>
    </dgm:pt>
    <dgm:pt modelId="{719088EF-7939-4B53-9620-AB198248DE58}" type="pres">
      <dgm:prSet presAssocID="{690D90A7-0309-4237-AB71-408398EDF651}" presName="hierChild4" presStyleCnt="0"/>
      <dgm:spPr/>
    </dgm:pt>
    <dgm:pt modelId="{D98FE213-6786-494B-906B-A27B3281D7BA}" type="pres">
      <dgm:prSet presAssocID="{690D90A7-0309-4237-AB71-408398EDF651}" presName="hierChild5" presStyleCnt="0"/>
      <dgm:spPr/>
    </dgm:pt>
    <dgm:pt modelId="{B8334EAC-E577-4F68-A6CA-CD3F22F89FCD}" type="pres">
      <dgm:prSet presAssocID="{087A1473-CFE8-4899-A750-FF1D8CBAAA66}" presName="Name37" presStyleLbl="parChTrans1D4" presStyleIdx="27" presStyleCnt="63"/>
      <dgm:spPr/>
      <dgm:t>
        <a:bodyPr/>
        <a:lstStyle/>
        <a:p>
          <a:endParaRPr lang="en-US"/>
        </a:p>
      </dgm:t>
    </dgm:pt>
    <dgm:pt modelId="{7DA9F51A-C0A3-4D8B-A998-072BEA8B9FC8}" type="pres">
      <dgm:prSet presAssocID="{56DAB025-52AC-4761-9250-D9220242C7EE}" presName="hierRoot2" presStyleCnt="0">
        <dgm:presLayoutVars>
          <dgm:hierBranch val="init"/>
        </dgm:presLayoutVars>
      </dgm:prSet>
      <dgm:spPr/>
    </dgm:pt>
    <dgm:pt modelId="{866BF261-B933-4FB9-971F-89B5BD17AADC}" type="pres">
      <dgm:prSet presAssocID="{56DAB025-52AC-4761-9250-D9220242C7EE}" presName="rootComposite" presStyleCnt="0"/>
      <dgm:spPr/>
    </dgm:pt>
    <dgm:pt modelId="{67313480-C59A-4041-9E41-FA1A2CC57E6F}" type="pres">
      <dgm:prSet presAssocID="{56DAB025-52AC-4761-9250-D9220242C7EE}" presName="rootText" presStyleLbl="node4" presStyleIdx="27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DBD928-FBD6-4BE6-AA55-67C2CD11D692}" type="pres">
      <dgm:prSet presAssocID="{56DAB025-52AC-4761-9250-D9220242C7EE}" presName="rootConnector" presStyleLbl="node4" presStyleIdx="27" presStyleCnt="62"/>
      <dgm:spPr/>
      <dgm:t>
        <a:bodyPr/>
        <a:lstStyle/>
        <a:p>
          <a:endParaRPr lang="en-US"/>
        </a:p>
      </dgm:t>
    </dgm:pt>
    <dgm:pt modelId="{1E4050DD-2197-469F-980A-FFA3B1F4364F}" type="pres">
      <dgm:prSet presAssocID="{56DAB025-52AC-4761-9250-D9220242C7EE}" presName="hierChild4" presStyleCnt="0"/>
      <dgm:spPr/>
    </dgm:pt>
    <dgm:pt modelId="{8CFABEF0-EFDA-48A2-9218-6D1D185DCF28}" type="pres">
      <dgm:prSet presAssocID="{56DAB025-52AC-4761-9250-D9220242C7EE}" presName="hierChild5" presStyleCnt="0"/>
      <dgm:spPr/>
    </dgm:pt>
    <dgm:pt modelId="{14737646-A3FD-454F-BB58-6F20A8194661}" type="pres">
      <dgm:prSet presAssocID="{54D68C22-1725-4764-BFB1-B91ED97B2E6D}" presName="Name37" presStyleLbl="parChTrans1D4" presStyleIdx="28" presStyleCnt="63"/>
      <dgm:spPr/>
      <dgm:t>
        <a:bodyPr/>
        <a:lstStyle/>
        <a:p>
          <a:endParaRPr lang="en-US"/>
        </a:p>
      </dgm:t>
    </dgm:pt>
    <dgm:pt modelId="{A7DDCE90-CD6E-4FDA-8C3B-6A24517DBEBD}" type="pres">
      <dgm:prSet presAssocID="{EDBB11C7-3499-4096-B254-61F100209550}" presName="hierRoot2" presStyleCnt="0">
        <dgm:presLayoutVars>
          <dgm:hierBranch val="init"/>
        </dgm:presLayoutVars>
      </dgm:prSet>
      <dgm:spPr/>
    </dgm:pt>
    <dgm:pt modelId="{37E86EE1-3BEC-4C98-ABE8-2D252553F534}" type="pres">
      <dgm:prSet presAssocID="{EDBB11C7-3499-4096-B254-61F100209550}" presName="rootComposite" presStyleCnt="0"/>
      <dgm:spPr/>
    </dgm:pt>
    <dgm:pt modelId="{1E9127E3-830D-4C81-93DA-DB990538F69F}" type="pres">
      <dgm:prSet presAssocID="{EDBB11C7-3499-4096-B254-61F100209550}" presName="rootText" presStyleLbl="node4" presStyleIdx="28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DCCCC-2E86-4448-9A41-0777DCA20181}" type="pres">
      <dgm:prSet presAssocID="{EDBB11C7-3499-4096-B254-61F100209550}" presName="rootConnector" presStyleLbl="node4" presStyleIdx="28" presStyleCnt="62"/>
      <dgm:spPr/>
      <dgm:t>
        <a:bodyPr/>
        <a:lstStyle/>
        <a:p>
          <a:endParaRPr lang="en-US"/>
        </a:p>
      </dgm:t>
    </dgm:pt>
    <dgm:pt modelId="{2B7FB51C-FE6A-4A31-B069-1B68D7DC44BA}" type="pres">
      <dgm:prSet presAssocID="{EDBB11C7-3499-4096-B254-61F100209550}" presName="hierChild4" presStyleCnt="0"/>
      <dgm:spPr/>
    </dgm:pt>
    <dgm:pt modelId="{1AE0F257-CE29-4C22-BA56-3ACF38131B63}" type="pres">
      <dgm:prSet presAssocID="{EDBB11C7-3499-4096-B254-61F100209550}" presName="hierChild5" presStyleCnt="0"/>
      <dgm:spPr/>
    </dgm:pt>
    <dgm:pt modelId="{5C537FDE-3DE8-43F9-B2A1-9B70E54B32D1}" type="pres">
      <dgm:prSet presAssocID="{85FD7A29-C9EF-4BC0-BBDF-B433F0193362}" presName="Name37" presStyleLbl="parChTrans1D4" presStyleIdx="29" presStyleCnt="63"/>
      <dgm:spPr/>
      <dgm:t>
        <a:bodyPr/>
        <a:lstStyle/>
        <a:p>
          <a:endParaRPr lang="en-US"/>
        </a:p>
      </dgm:t>
    </dgm:pt>
    <dgm:pt modelId="{C94E25DA-C4F3-49B0-AF64-058F5F5E399A}" type="pres">
      <dgm:prSet presAssocID="{7626F227-B2B7-4BD5-B7FD-26C2468B36BB}" presName="hierRoot2" presStyleCnt="0">
        <dgm:presLayoutVars>
          <dgm:hierBranch val="init"/>
        </dgm:presLayoutVars>
      </dgm:prSet>
      <dgm:spPr/>
    </dgm:pt>
    <dgm:pt modelId="{41A6C220-92E2-4229-9F55-CD2C60353EFB}" type="pres">
      <dgm:prSet presAssocID="{7626F227-B2B7-4BD5-B7FD-26C2468B36BB}" presName="rootComposite" presStyleCnt="0"/>
      <dgm:spPr/>
    </dgm:pt>
    <dgm:pt modelId="{17AFB0D4-2035-4B6B-AB5D-0F07D3065BDD}" type="pres">
      <dgm:prSet presAssocID="{7626F227-B2B7-4BD5-B7FD-26C2468B36BB}" presName="rootText" presStyleLbl="node4" presStyleIdx="29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946D91-4322-4C69-A1B1-D6D3EB5E92C4}" type="pres">
      <dgm:prSet presAssocID="{7626F227-B2B7-4BD5-B7FD-26C2468B36BB}" presName="rootConnector" presStyleLbl="node4" presStyleIdx="29" presStyleCnt="62"/>
      <dgm:spPr/>
      <dgm:t>
        <a:bodyPr/>
        <a:lstStyle/>
        <a:p>
          <a:endParaRPr lang="en-US"/>
        </a:p>
      </dgm:t>
    </dgm:pt>
    <dgm:pt modelId="{253EDF93-C5E5-492D-9337-DA2AFD48698C}" type="pres">
      <dgm:prSet presAssocID="{7626F227-B2B7-4BD5-B7FD-26C2468B36BB}" presName="hierChild4" presStyleCnt="0"/>
      <dgm:spPr/>
    </dgm:pt>
    <dgm:pt modelId="{57E30F13-D1FB-4D36-8464-FB19D44C90A8}" type="pres">
      <dgm:prSet presAssocID="{7626F227-B2B7-4BD5-B7FD-26C2468B36BB}" presName="hierChild5" presStyleCnt="0"/>
      <dgm:spPr/>
    </dgm:pt>
    <dgm:pt modelId="{6AC260E1-4A71-4635-B3FD-E7C68D63E15F}" type="pres">
      <dgm:prSet presAssocID="{F9E47ABB-8426-4F9D-A5F5-1989B0C5AD80}" presName="hierChild5" presStyleCnt="0"/>
      <dgm:spPr/>
    </dgm:pt>
    <dgm:pt modelId="{D4B6B252-1627-485A-B4D7-6A9D3531D70D}" type="pres">
      <dgm:prSet presAssocID="{EDF1AE3D-A8A6-4B65-9C5C-8F49FEBFF193}" presName="Name35" presStyleLbl="parChTrans1D4" presStyleIdx="30" presStyleCnt="63"/>
      <dgm:spPr/>
      <dgm:t>
        <a:bodyPr/>
        <a:lstStyle/>
        <a:p>
          <a:endParaRPr lang="en-US"/>
        </a:p>
      </dgm:t>
    </dgm:pt>
    <dgm:pt modelId="{619749BF-4D95-4E7E-BEE3-DD293D31FD16}" type="pres">
      <dgm:prSet presAssocID="{FDA627D3-D870-448A-9442-0C3DA2088C3E}" presName="hierRoot2" presStyleCnt="0">
        <dgm:presLayoutVars>
          <dgm:hierBranch val="init"/>
        </dgm:presLayoutVars>
      </dgm:prSet>
      <dgm:spPr/>
    </dgm:pt>
    <dgm:pt modelId="{55E0EC07-DF17-4CC0-801F-CC511ABE4E5F}" type="pres">
      <dgm:prSet presAssocID="{FDA627D3-D870-448A-9442-0C3DA2088C3E}" presName="rootComposite" presStyleCnt="0"/>
      <dgm:spPr/>
    </dgm:pt>
    <dgm:pt modelId="{1314A451-DB5F-4E0B-9254-A7AED22279D9}" type="pres">
      <dgm:prSet presAssocID="{FDA627D3-D870-448A-9442-0C3DA2088C3E}" presName="rootText" presStyleLbl="node4" presStyleIdx="30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C3BE35-2762-492F-B5B6-9338F85A2F48}" type="pres">
      <dgm:prSet presAssocID="{FDA627D3-D870-448A-9442-0C3DA2088C3E}" presName="rootConnector" presStyleLbl="node4" presStyleIdx="30" presStyleCnt="62"/>
      <dgm:spPr/>
      <dgm:t>
        <a:bodyPr/>
        <a:lstStyle/>
        <a:p>
          <a:endParaRPr lang="en-US"/>
        </a:p>
      </dgm:t>
    </dgm:pt>
    <dgm:pt modelId="{95B94AB0-2C86-4F68-A37E-797D3AF8CB6C}" type="pres">
      <dgm:prSet presAssocID="{FDA627D3-D870-448A-9442-0C3DA2088C3E}" presName="hierChild4" presStyleCnt="0"/>
      <dgm:spPr/>
    </dgm:pt>
    <dgm:pt modelId="{FC27F0B0-9528-465A-82C6-9F4659DC683E}" type="pres">
      <dgm:prSet presAssocID="{29C177F8-041C-4685-9A8B-836B9201B202}" presName="Name37" presStyleLbl="parChTrans1D4" presStyleIdx="31" presStyleCnt="63"/>
      <dgm:spPr/>
      <dgm:t>
        <a:bodyPr/>
        <a:lstStyle/>
        <a:p>
          <a:endParaRPr lang="en-US"/>
        </a:p>
      </dgm:t>
    </dgm:pt>
    <dgm:pt modelId="{AE5A5F68-75D8-4CFC-A66C-68A9C3A563C4}" type="pres">
      <dgm:prSet presAssocID="{2AE1E1B9-04FE-4518-9CD9-84799114B267}" presName="hierRoot2" presStyleCnt="0">
        <dgm:presLayoutVars>
          <dgm:hierBranch val="init"/>
        </dgm:presLayoutVars>
      </dgm:prSet>
      <dgm:spPr/>
    </dgm:pt>
    <dgm:pt modelId="{D884F958-EADC-48CE-B4FA-722C64BBB471}" type="pres">
      <dgm:prSet presAssocID="{2AE1E1B9-04FE-4518-9CD9-84799114B267}" presName="rootComposite" presStyleCnt="0"/>
      <dgm:spPr/>
    </dgm:pt>
    <dgm:pt modelId="{8D4FABA7-6DFF-4C5C-94D7-5904F4E4F0F4}" type="pres">
      <dgm:prSet presAssocID="{2AE1E1B9-04FE-4518-9CD9-84799114B267}" presName="rootText" presStyleLbl="node4" presStyleIdx="31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A9941D-0ECF-4385-BEC4-455837EE8712}" type="pres">
      <dgm:prSet presAssocID="{2AE1E1B9-04FE-4518-9CD9-84799114B267}" presName="rootConnector" presStyleLbl="node4" presStyleIdx="31" presStyleCnt="62"/>
      <dgm:spPr/>
      <dgm:t>
        <a:bodyPr/>
        <a:lstStyle/>
        <a:p>
          <a:endParaRPr lang="en-US"/>
        </a:p>
      </dgm:t>
    </dgm:pt>
    <dgm:pt modelId="{90D09092-F71D-460F-A211-67988EFC9418}" type="pres">
      <dgm:prSet presAssocID="{2AE1E1B9-04FE-4518-9CD9-84799114B267}" presName="hierChild4" presStyleCnt="0"/>
      <dgm:spPr/>
    </dgm:pt>
    <dgm:pt modelId="{D2545C6A-9C35-4B18-988A-AB653D73E583}" type="pres">
      <dgm:prSet presAssocID="{2AE1E1B9-04FE-4518-9CD9-84799114B267}" presName="hierChild5" presStyleCnt="0"/>
      <dgm:spPr/>
    </dgm:pt>
    <dgm:pt modelId="{FB9E8F6B-0815-4028-B18F-9577A9E5F780}" type="pres">
      <dgm:prSet presAssocID="{2E82258D-8F96-4A52-B023-D607DCFAF568}" presName="Name37" presStyleLbl="parChTrans1D4" presStyleIdx="32" presStyleCnt="63"/>
      <dgm:spPr/>
      <dgm:t>
        <a:bodyPr/>
        <a:lstStyle/>
        <a:p>
          <a:endParaRPr lang="en-US"/>
        </a:p>
      </dgm:t>
    </dgm:pt>
    <dgm:pt modelId="{9F65DBF5-73C3-4FCE-94AA-75D48E2C4B0A}" type="pres">
      <dgm:prSet presAssocID="{F724D2B6-1DEA-49EF-AFA3-CDF89745AB71}" presName="hierRoot2" presStyleCnt="0">
        <dgm:presLayoutVars>
          <dgm:hierBranch val="init"/>
        </dgm:presLayoutVars>
      </dgm:prSet>
      <dgm:spPr/>
    </dgm:pt>
    <dgm:pt modelId="{99DF5972-E258-420C-9E7D-00BA8FB78038}" type="pres">
      <dgm:prSet presAssocID="{F724D2B6-1DEA-49EF-AFA3-CDF89745AB71}" presName="rootComposite" presStyleCnt="0"/>
      <dgm:spPr/>
    </dgm:pt>
    <dgm:pt modelId="{31C46D4E-183D-4B41-894F-E5930A77CB38}" type="pres">
      <dgm:prSet presAssocID="{F724D2B6-1DEA-49EF-AFA3-CDF89745AB71}" presName="rootText" presStyleLbl="node4" presStyleIdx="32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30900C-C937-43FF-9778-904C4E68E06C}" type="pres">
      <dgm:prSet presAssocID="{F724D2B6-1DEA-49EF-AFA3-CDF89745AB71}" presName="rootConnector" presStyleLbl="node4" presStyleIdx="32" presStyleCnt="62"/>
      <dgm:spPr/>
      <dgm:t>
        <a:bodyPr/>
        <a:lstStyle/>
        <a:p>
          <a:endParaRPr lang="en-US"/>
        </a:p>
      </dgm:t>
    </dgm:pt>
    <dgm:pt modelId="{FDDBAE92-12E6-4AA1-BBB5-F4FABDFA8361}" type="pres">
      <dgm:prSet presAssocID="{F724D2B6-1DEA-49EF-AFA3-CDF89745AB71}" presName="hierChild4" presStyleCnt="0"/>
      <dgm:spPr/>
    </dgm:pt>
    <dgm:pt modelId="{D0287BAC-62A1-4F2B-ACD6-CC45A08394E1}" type="pres">
      <dgm:prSet presAssocID="{F724D2B6-1DEA-49EF-AFA3-CDF89745AB71}" presName="hierChild5" presStyleCnt="0"/>
      <dgm:spPr/>
    </dgm:pt>
    <dgm:pt modelId="{38A00F95-492A-4B50-9C1B-1CB44D97C396}" type="pres">
      <dgm:prSet presAssocID="{0CA7431A-5329-4107-9E73-B12CDED1B434}" presName="Name37" presStyleLbl="parChTrans1D4" presStyleIdx="33" presStyleCnt="63"/>
      <dgm:spPr/>
      <dgm:t>
        <a:bodyPr/>
        <a:lstStyle/>
        <a:p>
          <a:endParaRPr lang="en-US"/>
        </a:p>
      </dgm:t>
    </dgm:pt>
    <dgm:pt modelId="{8EC1B86C-E93B-4519-9351-3E39DEEDA243}" type="pres">
      <dgm:prSet presAssocID="{C543EFB7-7B90-4762-9E35-CE2944B0632E}" presName="hierRoot2" presStyleCnt="0">
        <dgm:presLayoutVars>
          <dgm:hierBranch val="init"/>
        </dgm:presLayoutVars>
      </dgm:prSet>
      <dgm:spPr/>
    </dgm:pt>
    <dgm:pt modelId="{78F92669-4B40-4076-93F6-7C75E2A7838B}" type="pres">
      <dgm:prSet presAssocID="{C543EFB7-7B90-4762-9E35-CE2944B0632E}" presName="rootComposite" presStyleCnt="0"/>
      <dgm:spPr/>
    </dgm:pt>
    <dgm:pt modelId="{87C8F192-9A08-4160-8A0A-C22C4DB820D3}" type="pres">
      <dgm:prSet presAssocID="{C543EFB7-7B90-4762-9E35-CE2944B0632E}" presName="rootText" presStyleLbl="node4" presStyleIdx="33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17E6D3-8639-4F1A-B8D5-6356D407E85B}" type="pres">
      <dgm:prSet presAssocID="{C543EFB7-7B90-4762-9E35-CE2944B0632E}" presName="rootConnector" presStyleLbl="node4" presStyleIdx="33" presStyleCnt="62"/>
      <dgm:spPr/>
      <dgm:t>
        <a:bodyPr/>
        <a:lstStyle/>
        <a:p>
          <a:endParaRPr lang="en-US"/>
        </a:p>
      </dgm:t>
    </dgm:pt>
    <dgm:pt modelId="{F8430E88-EAE4-4D55-B12B-22BD822E80CF}" type="pres">
      <dgm:prSet presAssocID="{C543EFB7-7B90-4762-9E35-CE2944B0632E}" presName="hierChild4" presStyleCnt="0"/>
      <dgm:spPr/>
    </dgm:pt>
    <dgm:pt modelId="{99438F07-E887-4697-A72F-83B5F6C8329B}" type="pres">
      <dgm:prSet presAssocID="{C543EFB7-7B90-4762-9E35-CE2944B0632E}" presName="hierChild5" presStyleCnt="0"/>
      <dgm:spPr/>
    </dgm:pt>
    <dgm:pt modelId="{6B3D730B-F5B0-422B-9DC2-BEC183A43622}" type="pres">
      <dgm:prSet presAssocID="{65312344-5A04-4089-8628-70633AE4848F}" presName="Name37" presStyleLbl="parChTrans1D4" presStyleIdx="34" presStyleCnt="63"/>
      <dgm:spPr/>
      <dgm:t>
        <a:bodyPr/>
        <a:lstStyle/>
        <a:p>
          <a:endParaRPr lang="en-US"/>
        </a:p>
      </dgm:t>
    </dgm:pt>
    <dgm:pt modelId="{24EDB2CC-7300-426C-A3C5-8E143A011A2B}" type="pres">
      <dgm:prSet presAssocID="{A2BDAE63-B601-4173-BA10-62CF4730671E}" presName="hierRoot2" presStyleCnt="0">
        <dgm:presLayoutVars>
          <dgm:hierBranch val="init"/>
        </dgm:presLayoutVars>
      </dgm:prSet>
      <dgm:spPr/>
    </dgm:pt>
    <dgm:pt modelId="{6CD4FA9C-86F8-44C9-872E-CA53ABB5555D}" type="pres">
      <dgm:prSet presAssocID="{A2BDAE63-B601-4173-BA10-62CF4730671E}" presName="rootComposite" presStyleCnt="0"/>
      <dgm:spPr/>
    </dgm:pt>
    <dgm:pt modelId="{A4864CBB-9F61-4FC4-BE5F-EEE4F05E6F3C}" type="pres">
      <dgm:prSet presAssocID="{A2BDAE63-B601-4173-BA10-62CF4730671E}" presName="rootText" presStyleLbl="node4" presStyleIdx="34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BBF26E-E55A-4387-9243-E7C8625A79AF}" type="pres">
      <dgm:prSet presAssocID="{A2BDAE63-B601-4173-BA10-62CF4730671E}" presName="rootConnector" presStyleLbl="node4" presStyleIdx="34" presStyleCnt="62"/>
      <dgm:spPr/>
      <dgm:t>
        <a:bodyPr/>
        <a:lstStyle/>
        <a:p>
          <a:endParaRPr lang="en-US"/>
        </a:p>
      </dgm:t>
    </dgm:pt>
    <dgm:pt modelId="{4B7DAB62-ED17-47A1-BC8E-4236409C0167}" type="pres">
      <dgm:prSet presAssocID="{A2BDAE63-B601-4173-BA10-62CF4730671E}" presName="hierChild4" presStyleCnt="0"/>
      <dgm:spPr/>
    </dgm:pt>
    <dgm:pt modelId="{0835E647-BA0A-45D1-BB8D-A378FB66539D}" type="pres">
      <dgm:prSet presAssocID="{A2BDAE63-B601-4173-BA10-62CF4730671E}" presName="hierChild5" presStyleCnt="0"/>
      <dgm:spPr/>
    </dgm:pt>
    <dgm:pt modelId="{D02701F9-8C0E-492D-BE3B-534459966EA8}" type="pres">
      <dgm:prSet presAssocID="{FDA627D3-D870-448A-9442-0C3DA2088C3E}" presName="hierChild5" presStyleCnt="0"/>
      <dgm:spPr/>
    </dgm:pt>
    <dgm:pt modelId="{E1DB3387-1FB6-44E1-A0A0-265B28E58B63}" type="pres">
      <dgm:prSet presAssocID="{7F3DDA7F-6A4C-4FAB-86BC-ADA11EB21BB6}" presName="Name35" presStyleLbl="parChTrans1D4" presStyleIdx="35" presStyleCnt="63"/>
      <dgm:spPr/>
      <dgm:t>
        <a:bodyPr/>
        <a:lstStyle/>
        <a:p>
          <a:endParaRPr lang="en-US"/>
        </a:p>
      </dgm:t>
    </dgm:pt>
    <dgm:pt modelId="{5FBE3630-99E6-4AAC-A7A7-B933AD328FC7}" type="pres">
      <dgm:prSet presAssocID="{A5FF31B7-FA3D-4C8C-AFAE-FB4779CC1604}" presName="hierRoot2" presStyleCnt="0">
        <dgm:presLayoutVars>
          <dgm:hierBranch val="init"/>
        </dgm:presLayoutVars>
      </dgm:prSet>
      <dgm:spPr/>
    </dgm:pt>
    <dgm:pt modelId="{A2893EB5-1C9A-42F0-973B-93EE1340CDC5}" type="pres">
      <dgm:prSet presAssocID="{A5FF31B7-FA3D-4C8C-AFAE-FB4779CC1604}" presName="rootComposite" presStyleCnt="0"/>
      <dgm:spPr/>
    </dgm:pt>
    <dgm:pt modelId="{AD6AA684-7BF7-4F09-80F0-4A0042686F38}" type="pres">
      <dgm:prSet presAssocID="{A5FF31B7-FA3D-4C8C-AFAE-FB4779CC1604}" presName="rootText" presStyleLbl="node4" presStyleIdx="35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3F1C3A-1FD7-4BAE-B0DE-E0C7E4171E63}" type="pres">
      <dgm:prSet presAssocID="{A5FF31B7-FA3D-4C8C-AFAE-FB4779CC1604}" presName="rootConnector" presStyleLbl="node4" presStyleIdx="35" presStyleCnt="62"/>
      <dgm:spPr/>
      <dgm:t>
        <a:bodyPr/>
        <a:lstStyle/>
        <a:p>
          <a:endParaRPr lang="en-US"/>
        </a:p>
      </dgm:t>
    </dgm:pt>
    <dgm:pt modelId="{14092DBC-E276-448D-9CB6-418762A84662}" type="pres">
      <dgm:prSet presAssocID="{A5FF31B7-FA3D-4C8C-AFAE-FB4779CC1604}" presName="hierChild4" presStyleCnt="0"/>
      <dgm:spPr/>
    </dgm:pt>
    <dgm:pt modelId="{63AA648A-872E-4161-A1AD-7E31333167D7}" type="pres">
      <dgm:prSet presAssocID="{A7D46D15-EB98-4B50-970D-C802B3CAEAC5}" presName="Name37" presStyleLbl="parChTrans1D4" presStyleIdx="36" presStyleCnt="63"/>
      <dgm:spPr/>
      <dgm:t>
        <a:bodyPr/>
        <a:lstStyle/>
        <a:p>
          <a:endParaRPr lang="en-US"/>
        </a:p>
      </dgm:t>
    </dgm:pt>
    <dgm:pt modelId="{8DFDB352-93CB-4E46-9305-09478FAEBA52}" type="pres">
      <dgm:prSet presAssocID="{AC2A9FF5-08D3-48F2-A5DF-29BEDD6188AA}" presName="hierRoot2" presStyleCnt="0">
        <dgm:presLayoutVars>
          <dgm:hierBranch val="init"/>
        </dgm:presLayoutVars>
      </dgm:prSet>
      <dgm:spPr/>
    </dgm:pt>
    <dgm:pt modelId="{312CFEDC-2514-4D4F-A805-772509E043C1}" type="pres">
      <dgm:prSet presAssocID="{AC2A9FF5-08D3-48F2-A5DF-29BEDD6188AA}" presName="rootComposite" presStyleCnt="0"/>
      <dgm:spPr/>
    </dgm:pt>
    <dgm:pt modelId="{6F052F69-B45F-4D4A-8C4F-1BCDAFDC7F60}" type="pres">
      <dgm:prSet presAssocID="{AC2A9FF5-08D3-48F2-A5DF-29BEDD6188AA}" presName="rootText" presStyleLbl="node4" presStyleIdx="36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115265-890F-4827-B1E1-2C1AC0F19F27}" type="pres">
      <dgm:prSet presAssocID="{AC2A9FF5-08D3-48F2-A5DF-29BEDD6188AA}" presName="rootConnector" presStyleLbl="node4" presStyleIdx="36" presStyleCnt="62"/>
      <dgm:spPr/>
      <dgm:t>
        <a:bodyPr/>
        <a:lstStyle/>
        <a:p>
          <a:endParaRPr lang="en-US"/>
        </a:p>
      </dgm:t>
    </dgm:pt>
    <dgm:pt modelId="{72C350BA-90E7-4032-A216-826858799898}" type="pres">
      <dgm:prSet presAssocID="{AC2A9FF5-08D3-48F2-A5DF-29BEDD6188AA}" presName="hierChild4" presStyleCnt="0"/>
      <dgm:spPr/>
    </dgm:pt>
    <dgm:pt modelId="{6AAF319F-0CF0-4033-AB0C-99D4D60E2827}" type="pres">
      <dgm:prSet presAssocID="{AC2A9FF5-08D3-48F2-A5DF-29BEDD6188AA}" presName="hierChild5" presStyleCnt="0"/>
      <dgm:spPr/>
    </dgm:pt>
    <dgm:pt modelId="{D3159619-9C52-45A0-B1A1-849B4ABC9EE0}" type="pres">
      <dgm:prSet presAssocID="{C9D4E505-743C-4556-89A9-9228A2DCD120}" presName="Name37" presStyleLbl="parChTrans1D4" presStyleIdx="37" presStyleCnt="63"/>
      <dgm:spPr/>
      <dgm:t>
        <a:bodyPr/>
        <a:lstStyle/>
        <a:p>
          <a:endParaRPr lang="en-US"/>
        </a:p>
      </dgm:t>
    </dgm:pt>
    <dgm:pt modelId="{68AB8849-0531-40E5-8F8B-5EB8AB8D95A6}" type="pres">
      <dgm:prSet presAssocID="{FA8CA550-7C88-4775-BBDB-963BDB969AF4}" presName="hierRoot2" presStyleCnt="0">
        <dgm:presLayoutVars>
          <dgm:hierBranch val="init"/>
        </dgm:presLayoutVars>
      </dgm:prSet>
      <dgm:spPr/>
    </dgm:pt>
    <dgm:pt modelId="{EDA6A377-7294-4B44-967C-B1A3C6887FED}" type="pres">
      <dgm:prSet presAssocID="{FA8CA550-7C88-4775-BBDB-963BDB969AF4}" presName="rootComposite" presStyleCnt="0"/>
      <dgm:spPr/>
    </dgm:pt>
    <dgm:pt modelId="{212FF2E5-B333-4065-9ABE-9E266AB92609}" type="pres">
      <dgm:prSet presAssocID="{FA8CA550-7C88-4775-BBDB-963BDB969AF4}" presName="rootText" presStyleLbl="node4" presStyleIdx="37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D92D86-A120-4490-AC41-5CF6FC703442}" type="pres">
      <dgm:prSet presAssocID="{FA8CA550-7C88-4775-BBDB-963BDB969AF4}" presName="rootConnector" presStyleLbl="node4" presStyleIdx="37" presStyleCnt="62"/>
      <dgm:spPr/>
      <dgm:t>
        <a:bodyPr/>
        <a:lstStyle/>
        <a:p>
          <a:endParaRPr lang="en-US"/>
        </a:p>
      </dgm:t>
    </dgm:pt>
    <dgm:pt modelId="{665A6C41-C444-4347-9BAC-5DAC032B882D}" type="pres">
      <dgm:prSet presAssocID="{FA8CA550-7C88-4775-BBDB-963BDB969AF4}" presName="hierChild4" presStyleCnt="0"/>
      <dgm:spPr/>
    </dgm:pt>
    <dgm:pt modelId="{860C811B-9509-4977-AB0A-19DA8BA0A284}" type="pres">
      <dgm:prSet presAssocID="{FA8CA550-7C88-4775-BBDB-963BDB969AF4}" presName="hierChild5" presStyleCnt="0"/>
      <dgm:spPr/>
    </dgm:pt>
    <dgm:pt modelId="{F61CE7C1-3E39-479D-A98D-86BD59D55001}" type="pres">
      <dgm:prSet presAssocID="{A5FF31B7-FA3D-4C8C-AFAE-FB4779CC1604}" presName="hierChild5" presStyleCnt="0"/>
      <dgm:spPr/>
    </dgm:pt>
    <dgm:pt modelId="{EB03C416-D36E-40A5-8D77-75735C8832B7}" type="pres">
      <dgm:prSet presAssocID="{E54DC34C-14C6-402D-8EF7-D3D9CE846198}" presName="Name35" presStyleLbl="parChTrans1D4" presStyleIdx="38" presStyleCnt="63"/>
      <dgm:spPr/>
      <dgm:t>
        <a:bodyPr/>
        <a:lstStyle/>
        <a:p>
          <a:endParaRPr lang="en-US"/>
        </a:p>
      </dgm:t>
    </dgm:pt>
    <dgm:pt modelId="{8469531E-FF29-4491-8861-0956FFB6BD6A}" type="pres">
      <dgm:prSet presAssocID="{5F9992A0-54DA-43BB-8EB9-82E97925F098}" presName="hierRoot2" presStyleCnt="0">
        <dgm:presLayoutVars>
          <dgm:hierBranch val="init"/>
        </dgm:presLayoutVars>
      </dgm:prSet>
      <dgm:spPr/>
    </dgm:pt>
    <dgm:pt modelId="{203C8872-0F4D-42E9-B38E-8446C2298D32}" type="pres">
      <dgm:prSet presAssocID="{5F9992A0-54DA-43BB-8EB9-82E97925F098}" presName="rootComposite" presStyleCnt="0"/>
      <dgm:spPr/>
    </dgm:pt>
    <dgm:pt modelId="{A2EF8552-FF8A-4B00-8DD9-E44E12CE506D}" type="pres">
      <dgm:prSet presAssocID="{5F9992A0-54DA-43BB-8EB9-82E97925F098}" presName="rootText" presStyleLbl="node4" presStyleIdx="38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A92B86-D349-448E-B8AC-00A567353F62}" type="pres">
      <dgm:prSet presAssocID="{5F9992A0-54DA-43BB-8EB9-82E97925F098}" presName="rootConnector" presStyleLbl="node4" presStyleIdx="38" presStyleCnt="62"/>
      <dgm:spPr/>
      <dgm:t>
        <a:bodyPr/>
        <a:lstStyle/>
        <a:p>
          <a:endParaRPr lang="en-US"/>
        </a:p>
      </dgm:t>
    </dgm:pt>
    <dgm:pt modelId="{63C1F0F5-D0CC-450E-AAF6-4F5B3E12AD44}" type="pres">
      <dgm:prSet presAssocID="{5F9992A0-54DA-43BB-8EB9-82E97925F098}" presName="hierChild4" presStyleCnt="0"/>
      <dgm:spPr/>
    </dgm:pt>
    <dgm:pt modelId="{EB3B7EEE-9241-4F71-8CDC-5AC673F5364F}" type="pres">
      <dgm:prSet presAssocID="{1FE24872-651F-4032-9E49-DD16DD945D8F}" presName="Name37" presStyleLbl="parChTrans1D4" presStyleIdx="39" presStyleCnt="63"/>
      <dgm:spPr/>
      <dgm:t>
        <a:bodyPr/>
        <a:lstStyle/>
        <a:p>
          <a:endParaRPr lang="en-US"/>
        </a:p>
      </dgm:t>
    </dgm:pt>
    <dgm:pt modelId="{3E08A4AE-BB8E-4963-9AD3-94A8A69F503B}" type="pres">
      <dgm:prSet presAssocID="{08B57F1F-45C8-4189-80DA-3619658FB3AC}" presName="hierRoot2" presStyleCnt="0">
        <dgm:presLayoutVars>
          <dgm:hierBranch val="init"/>
        </dgm:presLayoutVars>
      </dgm:prSet>
      <dgm:spPr/>
    </dgm:pt>
    <dgm:pt modelId="{0C65D79E-F22C-4877-B8E5-2B9751005D23}" type="pres">
      <dgm:prSet presAssocID="{08B57F1F-45C8-4189-80DA-3619658FB3AC}" presName="rootComposite" presStyleCnt="0"/>
      <dgm:spPr/>
    </dgm:pt>
    <dgm:pt modelId="{DEA111E9-A03C-47F7-B320-E798BB96D08B}" type="pres">
      <dgm:prSet presAssocID="{08B57F1F-45C8-4189-80DA-3619658FB3AC}" presName="rootText" presStyleLbl="node4" presStyleIdx="39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883A5C-D162-4ED0-B4DA-A8C4DE7C9E66}" type="pres">
      <dgm:prSet presAssocID="{08B57F1F-45C8-4189-80DA-3619658FB3AC}" presName="rootConnector" presStyleLbl="node4" presStyleIdx="39" presStyleCnt="62"/>
      <dgm:spPr/>
      <dgm:t>
        <a:bodyPr/>
        <a:lstStyle/>
        <a:p>
          <a:endParaRPr lang="en-US"/>
        </a:p>
      </dgm:t>
    </dgm:pt>
    <dgm:pt modelId="{C9024593-E335-4B1A-9551-7F556B1AF87B}" type="pres">
      <dgm:prSet presAssocID="{08B57F1F-45C8-4189-80DA-3619658FB3AC}" presName="hierChild4" presStyleCnt="0"/>
      <dgm:spPr/>
    </dgm:pt>
    <dgm:pt modelId="{DBD23AB4-88FB-4E20-B05A-FE12EA15021F}" type="pres">
      <dgm:prSet presAssocID="{08B57F1F-45C8-4189-80DA-3619658FB3AC}" presName="hierChild5" presStyleCnt="0"/>
      <dgm:spPr/>
    </dgm:pt>
    <dgm:pt modelId="{6BEA7853-3EAE-4205-8CD6-D65F6D306880}" type="pres">
      <dgm:prSet presAssocID="{AB89BD1A-5058-4521-85F0-CD50B33BB891}" presName="Name37" presStyleLbl="parChTrans1D4" presStyleIdx="40" presStyleCnt="63"/>
      <dgm:spPr/>
      <dgm:t>
        <a:bodyPr/>
        <a:lstStyle/>
        <a:p>
          <a:endParaRPr lang="en-US"/>
        </a:p>
      </dgm:t>
    </dgm:pt>
    <dgm:pt modelId="{EAFDE857-6ABF-4DD5-871D-0CFFEFB951F7}" type="pres">
      <dgm:prSet presAssocID="{925C3CA9-FDA7-49AA-A1E4-1A0B11541E1B}" presName="hierRoot2" presStyleCnt="0">
        <dgm:presLayoutVars>
          <dgm:hierBranch val="init"/>
        </dgm:presLayoutVars>
      </dgm:prSet>
      <dgm:spPr/>
    </dgm:pt>
    <dgm:pt modelId="{67965082-AAC4-4BE8-91F7-3B198650B4A7}" type="pres">
      <dgm:prSet presAssocID="{925C3CA9-FDA7-49AA-A1E4-1A0B11541E1B}" presName="rootComposite" presStyleCnt="0"/>
      <dgm:spPr/>
    </dgm:pt>
    <dgm:pt modelId="{86AE568B-C60B-4F07-B2C6-9CDBCBB02CAA}" type="pres">
      <dgm:prSet presAssocID="{925C3CA9-FDA7-49AA-A1E4-1A0B11541E1B}" presName="rootText" presStyleLbl="node4" presStyleIdx="40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F3494D-11E9-4320-B927-F0083D68454A}" type="pres">
      <dgm:prSet presAssocID="{925C3CA9-FDA7-49AA-A1E4-1A0B11541E1B}" presName="rootConnector" presStyleLbl="node4" presStyleIdx="40" presStyleCnt="62"/>
      <dgm:spPr/>
      <dgm:t>
        <a:bodyPr/>
        <a:lstStyle/>
        <a:p>
          <a:endParaRPr lang="en-US"/>
        </a:p>
      </dgm:t>
    </dgm:pt>
    <dgm:pt modelId="{348EA1F1-DB2C-4809-B042-92039FF58B18}" type="pres">
      <dgm:prSet presAssocID="{925C3CA9-FDA7-49AA-A1E4-1A0B11541E1B}" presName="hierChild4" presStyleCnt="0"/>
      <dgm:spPr/>
    </dgm:pt>
    <dgm:pt modelId="{72F78D30-39E7-4BA7-8419-77661AD611E0}" type="pres">
      <dgm:prSet presAssocID="{925C3CA9-FDA7-49AA-A1E4-1A0B11541E1B}" presName="hierChild5" presStyleCnt="0"/>
      <dgm:spPr/>
    </dgm:pt>
    <dgm:pt modelId="{C2269BE0-2CB5-41E9-A429-F1F39D565C6D}" type="pres">
      <dgm:prSet presAssocID="{157A52A1-BD3E-4E69-A6B4-6B02AE5E6EA2}" presName="Name37" presStyleLbl="parChTrans1D4" presStyleIdx="41" presStyleCnt="63"/>
      <dgm:spPr/>
      <dgm:t>
        <a:bodyPr/>
        <a:lstStyle/>
        <a:p>
          <a:endParaRPr lang="en-US"/>
        </a:p>
      </dgm:t>
    </dgm:pt>
    <dgm:pt modelId="{52743757-A4F5-458F-A2B2-C6B6FE61D55F}" type="pres">
      <dgm:prSet presAssocID="{C199A853-6F1C-4B32-BDC0-D332F30CCEA1}" presName="hierRoot2" presStyleCnt="0">
        <dgm:presLayoutVars>
          <dgm:hierBranch val="init"/>
        </dgm:presLayoutVars>
      </dgm:prSet>
      <dgm:spPr/>
    </dgm:pt>
    <dgm:pt modelId="{77B1682A-0F6C-469A-9C0A-36A688BBBF8A}" type="pres">
      <dgm:prSet presAssocID="{C199A853-6F1C-4B32-BDC0-D332F30CCEA1}" presName="rootComposite" presStyleCnt="0"/>
      <dgm:spPr/>
    </dgm:pt>
    <dgm:pt modelId="{4C8E9C07-409C-49A0-8B39-24390F5FC916}" type="pres">
      <dgm:prSet presAssocID="{C199A853-6F1C-4B32-BDC0-D332F30CCEA1}" presName="rootText" presStyleLbl="node4" presStyleIdx="41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E028ED-F527-4BBB-9CA5-7668C8B6896A}" type="pres">
      <dgm:prSet presAssocID="{C199A853-6F1C-4B32-BDC0-D332F30CCEA1}" presName="rootConnector" presStyleLbl="node4" presStyleIdx="41" presStyleCnt="62"/>
      <dgm:spPr/>
      <dgm:t>
        <a:bodyPr/>
        <a:lstStyle/>
        <a:p>
          <a:endParaRPr lang="en-US"/>
        </a:p>
      </dgm:t>
    </dgm:pt>
    <dgm:pt modelId="{C67AA454-EC67-4CAA-86DD-6551D31C6471}" type="pres">
      <dgm:prSet presAssocID="{C199A853-6F1C-4B32-BDC0-D332F30CCEA1}" presName="hierChild4" presStyleCnt="0"/>
      <dgm:spPr/>
    </dgm:pt>
    <dgm:pt modelId="{7AAEBD19-AB4A-446A-8452-DA570465B817}" type="pres">
      <dgm:prSet presAssocID="{C199A853-6F1C-4B32-BDC0-D332F30CCEA1}" presName="hierChild5" presStyleCnt="0"/>
      <dgm:spPr/>
    </dgm:pt>
    <dgm:pt modelId="{216EA86A-F976-4E2B-B0B0-AB5487487827}" type="pres">
      <dgm:prSet presAssocID="{5F9992A0-54DA-43BB-8EB9-82E97925F098}" presName="hierChild5" presStyleCnt="0"/>
      <dgm:spPr/>
    </dgm:pt>
    <dgm:pt modelId="{00A1F438-508A-4A54-B534-6994D34C2E6F}" type="pres">
      <dgm:prSet presAssocID="{90DCAB3F-AB31-4AE6-A860-BF706E031667}" presName="Name35" presStyleLbl="parChTrans1D4" presStyleIdx="42" presStyleCnt="63"/>
      <dgm:spPr/>
      <dgm:t>
        <a:bodyPr/>
        <a:lstStyle/>
        <a:p>
          <a:endParaRPr lang="en-US"/>
        </a:p>
      </dgm:t>
    </dgm:pt>
    <dgm:pt modelId="{9C116885-7BF7-4388-8705-502356EAEF8A}" type="pres">
      <dgm:prSet presAssocID="{89E7D078-2DF0-4F7F-BFA7-FF1AA3288CA7}" presName="hierRoot2" presStyleCnt="0">
        <dgm:presLayoutVars>
          <dgm:hierBranch val="init"/>
        </dgm:presLayoutVars>
      </dgm:prSet>
      <dgm:spPr/>
    </dgm:pt>
    <dgm:pt modelId="{4602F3F7-72E9-4458-AB5D-EF00E70B41B7}" type="pres">
      <dgm:prSet presAssocID="{89E7D078-2DF0-4F7F-BFA7-FF1AA3288CA7}" presName="rootComposite" presStyleCnt="0"/>
      <dgm:spPr/>
    </dgm:pt>
    <dgm:pt modelId="{5195220E-25B8-40D1-AEAF-F30555523A6C}" type="pres">
      <dgm:prSet presAssocID="{89E7D078-2DF0-4F7F-BFA7-FF1AA3288CA7}" presName="rootText" presStyleLbl="node4" presStyleIdx="42" presStyleCnt="62" custLinFactX="25213" custLinFactNeighborX="100000" custLinFactNeighborY="11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CA8134-8073-4137-A90A-253FF347DC1F}" type="pres">
      <dgm:prSet presAssocID="{89E7D078-2DF0-4F7F-BFA7-FF1AA3288CA7}" presName="rootConnector" presStyleLbl="node4" presStyleIdx="42" presStyleCnt="62"/>
      <dgm:spPr/>
      <dgm:t>
        <a:bodyPr/>
        <a:lstStyle/>
        <a:p>
          <a:endParaRPr lang="en-US"/>
        </a:p>
      </dgm:t>
    </dgm:pt>
    <dgm:pt modelId="{C618AC1B-7F6A-469F-A533-BED996A5510B}" type="pres">
      <dgm:prSet presAssocID="{89E7D078-2DF0-4F7F-BFA7-FF1AA3288CA7}" presName="hierChild4" presStyleCnt="0"/>
      <dgm:spPr/>
    </dgm:pt>
    <dgm:pt modelId="{DC0B35A1-1DC3-4C1E-9FBD-9D38C31A24B2}" type="pres">
      <dgm:prSet presAssocID="{4DDC0363-36A1-4328-B91A-A419D0E6AB4B}" presName="Name37" presStyleLbl="parChTrans1D4" presStyleIdx="43" presStyleCnt="63"/>
      <dgm:spPr/>
      <dgm:t>
        <a:bodyPr/>
        <a:lstStyle/>
        <a:p>
          <a:endParaRPr lang="en-US"/>
        </a:p>
      </dgm:t>
    </dgm:pt>
    <dgm:pt modelId="{0E4DA75F-234A-4D4C-AB55-8722D7CFAB32}" type="pres">
      <dgm:prSet presAssocID="{9BDFBF7E-C71D-4D1F-8CC6-DE5F234FF504}" presName="hierRoot2" presStyleCnt="0">
        <dgm:presLayoutVars>
          <dgm:hierBranch val="init"/>
        </dgm:presLayoutVars>
      </dgm:prSet>
      <dgm:spPr/>
    </dgm:pt>
    <dgm:pt modelId="{2B63112A-5A79-471E-90F8-A477790E2063}" type="pres">
      <dgm:prSet presAssocID="{9BDFBF7E-C71D-4D1F-8CC6-DE5F234FF504}" presName="rootComposite" presStyleCnt="0"/>
      <dgm:spPr/>
    </dgm:pt>
    <dgm:pt modelId="{0C5E0F8A-3C2F-461B-BFF9-8162A9659748}" type="pres">
      <dgm:prSet presAssocID="{9BDFBF7E-C71D-4D1F-8CC6-DE5F234FF504}" presName="rootText" presStyleLbl="node4" presStyleIdx="43" presStyleCnt="62" custLinFactX="21823" custLinFactY="24633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0C3EE0-B9CA-4D40-8B3C-78AA90F48955}" type="pres">
      <dgm:prSet presAssocID="{9BDFBF7E-C71D-4D1F-8CC6-DE5F234FF504}" presName="rootConnector" presStyleLbl="node4" presStyleIdx="43" presStyleCnt="62"/>
      <dgm:spPr/>
      <dgm:t>
        <a:bodyPr/>
        <a:lstStyle/>
        <a:p>
          <a:endParaRPr lang="en-US"/>
        </a:p>
      </dgm:t>
    </dgm:pt>
    <dgm:pt modelId="{62EFE3F9-6CE1-428D-936B-76905AFCED71}" type="pres">
      <dgm:prSet presAssocID="{9BDFBF7E-C71D-4D1F-8CC6-DE5F234FF504}" presName="hierChild4" presStyleCnt="0"/>
      <dgm:spPr/>
    </dgm:pt>
    <dgm:pt modelId="{819514DD-4E8D-42FF-BC2F-FEA5A48110A3}" type="pres">
      <dgm:prSet presAssocID="{9BDFBF7E-C71D-4D1F-8CC6-DE5F234FF504}" presName="hierChild5" presStyleCnt="0"/>
      <dgm:spPr/>
    </dgm:pt>
    <dgm:pt modelId="{0BC21CD9-B15F-4A49-8888-DB9615B44660}" type="pres">
      <dgm:prSet presAssocID="{181CB4EC-B687-4D04-B1A3-E52118160648}" presName="Name37" presStyleLbl="parChTrans1D4" presStyleIdx="44" presStyleCnt="63"/>
      <dgm:spPr/>
      <dgm:t>
        <a:bodyPr/>
        <a:lstStyle/>
        <a:p>
          <a:endParaRPr lang="en-US"/>
        </a:p>
      </dgm:t>
    </dgm:pt>
    <dgm:pt modelId="{E0393E65-6AE1-4BF6-B322-CE48B06B5CFC}" type="pres">
      <dgm:prSet presAssocID="{FC28D57C-C9B7-4736-BD80-A862E439055C}" presName="hierRoot2" presStyleCnt="0">
        <dgm:presLayoutVars>
          <dgm:hierBranch val="init"/>
        </dgm:presLayoutVars>
      </dgm:prSet>
      <dgm:spPr/>
    </dgm:pt>
    <dgm:pt modelId="{B6568B8E-B96F-4610-80F0-BF6EE1B5D0AA}" type="pres">
      <dgm:prSet presAssocID="{FC28D57C-C9B7-4736-BD80-A862E439055C}" presName="rootComposite" presStyleCnt="0"/>
      <dgm:spPr/>
    </dgm:pt>
    <dgm:pt modelId="{45F1CE59-0FE6-4D4C-AF1B-BD4DA1B860B1}" type="pres">
      <dgm:prSet presAssocID="{FC28D57C-C9B7-4736-BD80-A862E439055C}" presName="rootText" presStyleLbl="node4" presStyleIdx="44" presStyleCnt="62" custLinFactX="21823" custLinFactY="-47030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038BA5-1B48-41AE-AA90-786736E62E39}" type="pres">
      <dgm:prSet presAssocID="{FC28D57C-C9B7-4736-BD80-A862E439055C}" presName="rootConnector" presStyleLbl="node4" presStyleIdx="44" presStyleCnt="62"/>
      <dgm:spPr/>
      <dgm:t>
        <a:bodyPr/>
        <a:lstStyle/>
        <a:p>
          <a:endParaRPr lang="en-US"/>
        </a:p>
      </dgm:t>
    </dgm:pt>
    <dgm:pt modelId="{275ACC54-6C8E-4FBD-B5C8-20A7BBBEC24E}" type="pres">
      <dgm:prSet presAssocID="{FC28D57C-C9B7-4736-BD80-A862E439055C}" presName="hierChild4" presStyleCnt="0"/>
      <dgm:spPr/>
    </dgm:pt>
    <dgm:pt modelId="{76202722-A7D8-4796-B575-01A37A171D57}" type="pres">
      <dgm:prSet presAssocID="{FC28D57C-C9B7-4736-BD80-A862E439055C}" presName="hierChild5" presStyleCnt="0"/>
      <dgm:spPr/>
    </dgm:pt>
    <dgm:pt modelId="{F6DB638D-6679-4EE4-BEC1-B61705FB2083}" type="pres">
      <dgm:prSet presAssocID="{5E64D0C0-CF8E-49F5-AAA6-E1E921EFA336}" presName="Name37" presStyleLbl="parChTrans1D4" presStyleIdx="45" presStyleCnt="63"/>
      <dgm:spPr/>
      <dgm:t>
        <a:bodyPr/>
        <a:lstStyle/>
        <a:p>
          <a:endParaRPr lang="en-US"/>
        </a:p>
      </dgm:t>
    </dgm:pt>
    <dgm:pt modelId="{16805187-B569-4F91-9710-5EABA9881C78}" type="pres">
      <dgm:prSet presAssocID="{D69C57CB-0B78-461F-9CD1-72E48529ACDB}" presName="hierRoot2" presStyleCnt="0">
        <dgm:presLayoutVars>
          <dgm:hierBranch val="init"/>
        </dgm:presLayoutVars>
      </dgm:prSet>
      <dgm:spPr/>
    </dgm:pt>
    <dgm:pt modelId="{C3681E7C-95B7-480B-81BA-ADBA9B542ACA}" type="pres">
      <dgm:prSet presAssocID="{D69C57CB-0B78-461F-9CD1-72E48529ACDB}" presName="rootComposite" presStyleCnt="0"/>
      <dgm:spPr/>
    </dgm:pt>
    <dgm:pt modelId="{0DDEBE7E-E20D-4C5C-A71B-1AFD6FACCF10}" type="pres">
      <dgm:prSet presAssocID="{D69C57CB-0B78-461F-9CD1-72E48529ACDB}" presName="rootText" presStyleLbl="node4" presStyleIdx="45" presStyleCnt="62" custLinFactX="21343" custLinFactNeighborX="100000" custLinFactNeighborY="-167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77200A-5540-4794-A0D4-D58F587CB706}" type="pres">
      <dgm:prSet presAssocID="{D69C57CB-0B78-461F-9CD1-72E48529ACDB}" presName="rootConnector" presStyleLbl="node4" presStyleIdx="45" presStyleCnt="62"/>
      <dgm:spPr/>
      <dgm:t>
        <a:bodyPr/>
        <a:lstStyle/>
        <a:p>
          <a:endParaRPr lang="en-US"/>
        </a:p>
      </dgm:t>
    </dgm:pt>
    <dgm:pt modelId="{1E05D21D-B3FD-426B-8E8A-E6611A9C0572}" type="pres">
      <dgm:prSet presAssocID="{D69C57CB-0B78-461F-9CD1-72E48529ACDB}" presName="hierChild4" presStyleCnt="0"/>
      <dgm:spPr/>
    </dgm:pt>
    <dgm:pt modelId="{8B49F9A3-C3B3-43AC-849F-EE009FF5E282}" type="pres">
      <dgm:prSet presAssocID="{D69C57CB-0B78-461F-9CD1-72E48529ACDB}" presName="hierChild5" presStyleCnt="0"/>
      <dgm:spPr/>
    </dgm:pt>
    <dgm:pt modelId="{944DDF6E-BFB6-4753-9951-65583B119199}" type="pres">
      <dgm:prSet presAssocID="{89E7D078-2DF0-4F7F-BFA7-FF1AA3288CA7}" presName="hierChild5" presStyleCnt="0"/>
      <dgm:spPr/>
    </dgm:pt>
    <dgm:pt modelId="{E8156B9F-5075-41C7-8338-80E876D6EB0A}" type="pres">
      <dgm:prSet presAssocID="{C0DB84AD-44C4-4BA7-B8FD-A94DE170E2C3}" presName="Name35" presStyleLbl="parChTrans1D4" presStyleIdx="46" presStyleCnt="63"/>
      <dgm:spPr/>
      <dgm:t>
        <a:bodyPr/>
        <a:lstStyle/>
        <a:p>
          <a:endParaRPr lang="en-US"/>
        </a:p>
      </dgm:t>
    </dgm:pt>
    <dgm:pt modelId="{33CEFFD0-6C9B-4300-8D8B-EBE8F32A433A}" type="pres">
      <dgm:prSet presAssocID="{E0BCAC56-0311-4F62-8F70-E248992E3620}" presName="hierRoot2" presStyleCnt="0">
        <dgm:presLayoutVars>
          <dgm:hierBranch val="init"/>
        </dgm:presLayoutVars>
      </dgm:prSet>
      <dgm:spPr/>
    </dgm:pt>
    <dgm:pt modelId="{6765C36A-71EA-4001-B83A-745B539F3E0C}" type="pres">
      <dgm:prSet presAssocID="{E0BCAC56-0311-4F62-8F70-E248992E3620}" presName="rootComposite" presStyleCnt="0"/>
      <dgm:spPr/>
    </dgm:pt>
    <dgm:pt modelId="{9C42EFD3-F1A7-48EB-8B83-3335FD767F50}" type="pres">
      <dgm:prSet presAssocID="{E0BCAC56-0311-4F62-8F70-E248992E3620}" presName="rootText" presStyleLbl="node4" presStyleIdx="46" presStyleCnt="62" custLinFactX="-14645" custLinFactNeighborX="-100000" custLinFactNeighborY="-24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30CFCA-5893-48C0-A370-807F2FE1156F}" type="pres">
      <dgm:prSet presAssocID="{E0BCAC56-0311-4F62-8F70-E248992E3620}" presName="rootConnector" presStyleLbl="node4" presStyleIdx="46" presStyleCnt="62"/>
      <dgm:spPr/>
      <dgm:t>
        <a:bodyPr/>
        <a:lstStyle/>
        <a:p>
          <a:endParaRPr lang="en-US"/>
        </a:p>
      </dgm:t>
    </dgm:pt>
    <dgm:pt modelId="{FF58AD39-0EEE-4E2D-BDBF-D02C253299A7}" type="pres">
      <dgm:prSet presAssocID="{E0BCAC56-0311-4F62-8F70-E248992E3620}" presName="hierChild4" presStyleCnt="0"/>
      <dgm:spPr/>
    </dgm:pt>
    <dgm:pt modelId="{43FAF806-CB5D-4457-91F8-CB75998C853F}" type="pres">
      <dgm:prSet presAssocID="{D0A202C9-2345-4125-9A9B-6943A8730D89}" presName="Name37" presStyleLbl="parChTrans1D4" presStyleIdx="47" presStyleCnt="63"/>
      <dgm:spPr/>
      <dgm:t>
        <a:bodyPr/>
        <a:lstStyle/>
        <a:p>
          <a:endParaRPr lang="en-US"/>
        </a:p>
      </dgm:t>
    </dgm:pt>
    <dgm:pt modelId="{9D0146BF-C50D-4BF4-8D78-25A76DD1E076}" type="pres">
      <dgm:prSet presAssocID="{39F636DA-402D-4372-9A50-5F7A1ED1345A}" presName="hierRoot2" presStyleCnt="0">
        <dgm:presLayoutVars>
          <dgm:hierBranch val="init"/>
        </dgm:presLayoutVars>
      </dgm:prSet>
      <dgm:spPr/>
    </dgm:pt>
    <dgm:pt modelId="{ACE54DE2-B488-4B99-9CFF-2280AB2F15EB}" type="pres">
      <dgm:prSet presAssocID="{39F636DA-402D-4372-9A50-5F7A1ED1345A}" presName="rootComposite" presStyleCnt="0"/>
      <dgm:spPr/>
    </dgm:pt>
    <dgm:pt modelId="{D452351C-400A-4B47-BEC1-DBEDD2715139}" type="pres">
      <dgm:prSet presAssocID="{39F636DA-402D-4372-9A50-5F7A1ED1345A}" presName="rootText" presStyleLbl="node4" presStyleIdx="47" presStyleCnt="62" custAng="10800000" custFlipVert="1" custScaleX="100000" custScaleY="120718" custLinFactX="-3038" custLinFactY="400000" custLinFactNeighborX="-100000" custLinFactNeighborY="4344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5E8500-F6BB-4AB7-BE34-32C15E9F9B9C}" type="pres">
      <dgm:prSet presAssocID="{39F636DA-402D-4372-9A50-5F7A1ED1345A}" presName="rootConnector" presStyleLbl="node4" presStyleIdx="47" presStyleCnt="62"/>
      <dgm:spPr/>
      <dgm:t>
        <a:bodyPr/>
        <a:lstStyle/>
        <a:p>
          <a:endParaRPr lang="en-US"/>
        </a:p>
      </dgm:t>
    </dgm:pt>
    <dgm:pt modelId="{7E6A7012-AF81-4CBF-85B7-022330E9947E}" type="pres">
      <dgm:prSet presAssocID="{39F636DA-402D-4372-9A50-5F7A1ED1345A}" presName="hierChild4" presStyleCnt="0"/>
      <dgm:spPr/>
    </dgm:pt>
    <dgm:pt modelId="{710E6E3B-95B2-4DE3-B20D-635E960B3EEC}" type="pres">
      <dgm:prSet presAssocID="{39F636DA-402D-4372-9A50-5F7A1ED1345A}" presName="hierChild5" presStyleCnt="0"/>
      <dgm:spPr/>
    </dgm:pt>
    <dgm:pt modelId="{DBEB8346-56C9-4E8E-A131-ACED126496F6}" type="pres">
      <dgm:prSet presAssocID="{47F26A30-2355-4633-963D-A3B17EDFAA88}" presName="Name37" presStyleLbl="parChTrans1D4" presStyleIdx="48" presStyleCnt="63"/>
      <dgm:spPr/>
      <dgm:t>
        <a:bodyPr/>
        <a:lstStyle/>
        <a:p>
          <a:endParaRPr lang="en-US"/>
        </a:p>
      </dgm:t>
    </dgm:pt>
    <dgm:pt modelId="{BDA1A0A2-A2A9-4CD7-8203-644E72714C9D}" type="pres">
      <dgm:prSet presAssocID="{B6A62887-B5EB-4849-8141-9B7B1B06E0A3}" presName="hierRoot2" presStyleCnt="0">
        <dgm:presLayoutVars>
          <dgm:hierBranch val="init"/>
        </dgm:presLayoutVars>
      </dgm:prSet>
      <dgm:spPr/>
    </dgm:pt>
    <dgm:pt modelId="{7622DA54-9B1E-4995-9D5F-8B355E74D010}" type="pres">
      <dgm:prSet presAssocID="{B6A62887-B5EB-4849-8141-9B7B1B06E0A3}" presName="rootComposite" presStyleCnt="0"/>
      <dgm:spPr/>
    </dgm:pt>
    <dgm:pt modelId="{8A3BFC19-C341-4C58-B088-16DA3047E86F}" type="pres">
      <dgm:prSet presAssocID="{B6A62887-B5EB-4849-8141-9B7B1B06E0A3}" presName="rootText" presStyleLbl="node4" presStyleIdx="48" presStyleCnt="62" custLinFactX="-100000" custLinFactY="100000" custLinFactNeighborX="-134172" custLinFactNeighborY="1635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5E08B-4ADE-4D3B-811D-6D3F471D6A77}" type="pres">
      <dgm:prSet presAssocID="{B6A62887-B5EB-4849-8141-9B7B1B06E0A3}" presName="rootConnector" presStyleLbl="node4" presStyleIdx="48" presStyleCnt="62"/>
      <dgm:spPr/>
      <dgm:t>
        <a:bodyPr/>
        <a:lstStyle/>
        <a:p>
          <a:endParaRPr lang="en-US"/>
        </a:p>
      </dgm:t>
    </dgm:pt>
    <dgm:pt modelId="{B2E14C3B-A91D-4897-99A2-D07E4D790058}" type="pres">
      <dgm:prSet presAssocID="{B6A62887-B5EB-4849-8141-9B7B1B06E0A3}" presName="hierChild4" presStyleCnt="0"/>
      <dgm:spPr/>
    </dgm:pt>
    <dgm:pt modelId="{6577DEA1-781B-4E6B-BAD9-04DD433BC27F}" type="pres">
      <dgm:prSet presAssocID="{B6A62887-B5EB-4849-8141-9B7B1B06E0A3}" presName="hierChild5" presStyleCnt="0"/>
      <dgm:spPr/>
    </dgm:pt>
    <dgm:pt modelId="{3BE7CA8B-416B-4A3E-A1ED-AE6F57DCD632}" type="pres">
      <dgm:prSet presAssocID="{99860CA5-D099-461D-9275-B3B08AEFE1C3}" presName="Name37" presStyleLbl="parChTrans1D4" presStyleIdx="49" presStyleCnt="63"/>
      <dgm:spPr/>
      <dgm:t>
        <a:bodyPr/>
        <a:lstStyle/>
        <a:p>
          <a:endParaRPr lang="en-US"/>
        </a:p>
      </dgm:t>
    </dgm:pt>
    <dgm:pt modelId="{2B5CB071-EFD3-4A17-BB8A-F02EADD9D74F}" type="pres">
      <dgm:prSet presAssocID="{2F4C73C8-D2E4-4DDF-B7E7-A14275C90AEC}" presName="hierRoot2" presStyleCnt="0">
        <dgm:presLayoutVars>
          <dgm:hierBranch val="init"/>
        </dgm:presLayoutVars>
      </dgm:prSet>
      <dgm:spPr/>
    </dgm:pt>
    <dgm:pt modelId="{729ECAC3-114C-44E0-ADEF-86C545C68907}" type="pres">
      <dgm:prSet presAssocID="{2F4C73C8-D2E4-4DDF-B7E7-A14275C90AEC}" presName="rootComposite" presStyleCnt="0"/>
      <dgm:spPr/>
    </dgm:pt>
    <dgm:pt modelId="{DC71B599-E5F6-454B-8594-9F2390DF5FAC}" type="pres">
      <dgm:prSet presAssocID="{2F4C73C8-D2E4-4DDF-B7E7-A14275C90AEC}" presName="rootText" presStyleLbl="node4" presStyleIdx="49" presStyleCnt="62" custLinFactX="-100000" custLinFactY="100000" custLinFactNeighborX="-134172" custLinFactNeighborY="1984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6639CD-95DB-49A5-9A07-0C5AF2885378}" type="pres">
      <dgm:prSet presAssocID="{2F4C73C8-D2E4-4DDF-B7E7-A14275C90AEC}" presName="rootConnector" presStyleLbl="node4" presStyleIdx="49" presStyleCnt="62"/>
      <dgm:spPr/>
      <dgm:t>
        <a:bodyPr/>
        <a:lstStyle/>
        <a:p>
          <a:endParaRPr lang="en-US"/>
        </a:p>
      </dgm:t>
    </dgm:pt>
    <dgm:pt modelId="{26DB4088-0360-4B7E-BBBC-0B4BEF6D10D2}" type="pres">
      <dgm:prSet presAssocID="{2F4C73C8-D2E4-4DDF-B7E7-A14275C90AEC}" presName="hierChild4" presStyleCnt="0"/>
      <dgm:spPr/>
    </dgm:pt>
    <dgm:pt modelId="{1645DFD3-E02E-4B3C-84C0-8405967D0AB5}" type="pres">
      <dgm:prSet presAssocID="{2F4C73C8-D2E4-4DDF-B7E7-A14275C90AEC}" presName="hierChild5" presStyleCnt="0"/>
      <dgm:spPr/>
    </dgm:pt>
    <dgm:pt modelId="{FF64B1F8-1900-4A16-A7A4-FBBD9EB6FC1C}" type="pres">
      <dgm:prSet presAssocID="{8C3C2DAB-962F-4C71-9A53-C588D2DDF082}" presName="Name37" presStyleLbl="parChTrans1D4" presStyleIdx="50" presStyleCnt="63"/>
      <dgm:spPr/>
      <dgm:t>
        <a:bodyPr/>
        <a:lstStyle/>
        <a:p>
          <a:endParaRPr lang="en-US"/>
        </a:p>
      </dgm:t>
    </dgm:pt>
    <dgm:pt modelId="{5F0975E2-0F02-41EB-B155-CF280E9B1739}" type="pres">
      <dgm:prSet presAssocID="{C9D6E1B0-26A5-497D-80A2-93AAAEF8691F}" presName="hierRoot2" presStyleCnt="0">
        <dgm:presLayoutVars>
          <dgm:hierBranch val="init"/>
        </dgm:presLayoutVars>
      </dgm:prSet>
      <dgm:spPr/>
    </dgm:pt>
    <dgm:pt modelId="{D016E37C-5825-4158-BB13-241618974502}" type="pres">
      <dgm:prSet presAssocID="{C9D6E1B0-26A5-497D-80A2-93AAAEF8691F}" presName="rootComposite" presStyleCnt="0"/>
      <dgm:spPr/>
    </dgm:pt>
    <dgm:pt modelId="{2B26E16D-FFC8-4396-BBCB-90A973EDD4E0}" type="pres">
      <dgm:prSet presAssocID="{C9D6E1B0-26A5-497D-80A2-93AAAEF8691F}" presName="rootText" presStyleLbl="node4" presStyleIdx="50" presStyleCnt="62" custScaleY="74022" custLinFactX="-7229" custLinFactNeighborX="-100000" custLinFactNeighborY="-49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854722-4D8A-4D90-83FE-B94985D6E95F}" type="pres">
      <dgm:prSet presAssocID="{C9D6E1B0-26A5-497D-80A2-93AAAEF8691F}" presName="rootConnector" presStyleLbl="node4" presStyleIdx="50" presStyleCnt="62"/>
      <dgm:spPr/>
      <dgm:t>
        <a:bodyPr/>
        <a:lstStyle/>
        <a:p>
          <a:endParaRPr lang="en-US"/>
        </a:p>
      </dgm:t>
    </dgm:pt>
    <dgm:pt modelId="{2E16B668-99F1-4B12-ABD3-383D0756FD8B}" type="pres">
      <dgm:prSet presAssocID="{C9D6E1B0-26A5-497D-80A2-93AAAEF8691F}" presName="hierChild4" presStyleCnt="0"/>
      <dgm:spPr/>
    </dgm:pt>
    <dgm:pt modelId="{003EDB85-93FC-415E-9034-BCA732AB925D}" type="pres">
      <dgm:prSet presAssocID="{C9D6E1B0-26A5-497D-80A2-93AAAEF8691F}" presName="hierChild5" presStyleCnt="0"/>
      <dgm:spPr/>
    </dgm:pt>
    <dgm:pt modelId="{E54F0E60-6A8D-4C43-9DC8-D1F2AC38754D}" type="pres">
      <dgm:prSet presAssocID="{F4A5BC6B-A2CA-4E1F-98BA-AF08A53A5FF4}" presName="Name37" presStyleLbl="parChTrans1D4" presStyleIdx="51" presStyleCnt="63"/>
      <dgm:spPr/>
      <dgm:t>
        <a:bodyPr/>
        <a:lstStyle/>
        <a:p>
          <a:endParaRPr lang="en-US"/>
        </a:p>
      </dgm:t>
    </dgm:pt>
    <dgm:pt modelId="{33222A18-C90A-4820-888C-669A49F28D17}" type="pres">
      <dgm:prSet presAssocID="{FF9DD080-A9D4-42A6-AF7A-770D81481677}" presName="hierRoot2" presStyleCnt="0">
        <dgm:presLayoutVars>
          <dgm:hierBranch val="init"/>
        </dgm:presLayoutVars>
      </dgm:prSet>
      <dgm:spPr/>
    </dgm:pt>
    <dgm:pt modelId="{976E204E-7924-4A4E-9D1C-70D844438734}" type="pres">
      <dgm:prSet presAssocID="{FF9DD080-A9D4-42A6-AF7A-770D81481677}" presName="rootComposite" presStyleCnt="0"/>
      <dgm:spPr/>
    </dgm:pt>
    <dgm:pt modelId="{2A20E1B2-5BDB-4359-B750-47CC278F4F03}" type="pres">
      <dgm:prSet presAssocID="{FF9DD080-A9D4-42A6-AF7A-770D81481677}" presName="rootText" presStyleLbl="node4" presStyleIdx="51" presStyleCnt="62" custLinFactX="-7229" custLinFactNeighborX="-100000" custLinFactNeighborY="-129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99A4E6-E4A8-4DBA-A4B5-7B73AE08E799}" type="pres">
      <dgm:prSet presAssocID="{FF9DD080-A9D4-42A6-AF7A-770D81481677}" presName="rootConnector" presStyleLbl="node4" presStyleIdx="51" presStyleCnt="62"/>
      <dgm:spPr/>
      <dgm:t>
        <a:bodyPr/>
        <a:lstStyle/>
        <a:p>
          <a:endParaRPr lang="en-US"/>
        </a:p>
      </dgm:t>
    </dgm:pt>
    <dgm:pt modelId="{7435E34F-F453-4FBB-B755-C69914A3136F}" type="pres">
      <dgm:prSet presAssocID="{FF9DD080-A9D4-42A6-AF7A-770D81481677}" presName="hierChild4" presStyleCnt="0"/>
      <dgm:spPr/>
    </dgm:pt>
    <dgm:pt modelId="{5E506BFB-7FEF-43A5-AF72-7CD5D5CF9C76}" type="pres">
      <dgm:prSet presAssocID="{FF9DD080-A9D4-42A6-AF7A-770D81481677}" presName="hierChild5" presStyleCnt="0"/>
      <dgm:spPr/>
    </dgm:pt>
    <dgm:pt modelId="{25A47CEB-D0CF-4A88-B19C-352F75085C9C}" type="pres">
      <dgm:prSet presAssocID="{830FDC48-2DAB-4B2C-AA4B-4BDABCE8FD88}" presName="Name37" presStyleLbl="parChTrans1D4" presStyleIdx="52" presStyleCnt="63"/>
      <dgm:spPr/>
      <dgm:t>
        <a:bodyPr/>
        <a:lstStyle/>
        <a:p>
          <a:endParaRPr lang="en-US"/>
        </a:p>
      </dgm:t>
    </dgm:pt>
    <dgm:pt modelId="{9239721F-2052-491B-881A-570DFFCC7659}" type="pres">
      <dgm:prSet presAssocID="{C462C365-DB34-469D-AB5A-08752E8933F5}" presName="hierRoot2" presStyleCnt="0">
        <dgm:presLayoutVars>
          <dgm:hierBranch val="init"/>
        </dgm:presLayoutVars>
      </dgm:prSet>
      <dgm:spPr/>
    </dgm:pt>
    <dgm:pt modelId="{872214C7-6040-4110-BAA6-97933994EB8E}" type="pres">
      <dgm:prSet presAssocID="{C462C365-DB34-469D-AB5A-08752E8933F5}" presName="rootComposite" presStyleCnt="0"/>
      <dgm:spPr/>
    </dgm:pt>
    <dgm:pt modelId="{1DC2AC2C-0CC0-4C5B-9196-3BA5AAFD87F2}" type="pres">
      <dgm:prSet presAssocID="{C462C365-DB34-469D-AB5A-08752E8933F5}" presName="rootText" presStyleLbl="node4" presStyleIdx="52" presStyleCnt="62" custLinFactX="-7229" custLinFactNeighborX="-100000" custLinFactNeighborY="-36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17CBE9-370B-45E5-B487-900722587CA3}" type="pres">
      <dgm:prSet presAssocID="{C462C365-DB34-469D-AB5A-08752E8933F5}" presName="rootConnector" presStyleLbl="node4" presStyleIdx="52" presStyleCnt="62"/>
      <dgm:spPr/>
      <dgm:t>
        <a:bodyPr/>
        <a:lstStyle/>
        <a:p>
          <a:endParaRPr lang="en-US"/>
        </a:p>
      </dgm:t>
    </dgm:pt>
    <dgm:pt modelId="{2AFED115-3828-496D-87D7-FF7C5DD9D018}" type="pres">
      <dgm:prSet presAssocID="{C462C365-DB34-469D-AB5A-08752E8933F5}" presName="hierChild4" presStyleCnt="0"/>
      <dgm:spPr/>
    </dgm:pt>
    <dgm:pt modelId="{198F1042-9B19-43C6-931E-AFC97E859A0B}" type="pres">
      <dgm:prSet presAssocID="{C462C365-DB34-469D-AB5A-08752E8933F5}" presName="hierChild5" presStyleCnt="0"/>
      <dgm:spPr/>
    </dgm:pt>
    <dgm:pt modelId="{BE579AF5-CAC7-4EE7-84BB-9EE8632BF457}" type="pres">
      <dgm:prSet presAssocID="{ABE1FDCC-6CA1-46B5-A065-0F14CCB06E0B}" presName="Name37" presStyleLbl="parChTrans1D4" presStyleIdx="53" presStyleCnt="63"/>
      <dgm:spPr/>
      <dgm:t>
        <a:bodyPr/>
        <a:lstStyle/>
        <a:p>
          <a:endParaRPr lang="en-US"/>
        </a:p>
      </dgm:t>
    </dgm:pt>
    <dgm:pt modelId="{3840A92E-DEB1-4E70-8A54-6313856C4AAD}" type="pres">
      <dgm:prSet presAssocID="{E0CF7565-C853-4AF3-B909-A3DED87BB12C}" presName="hierRoot2" presStyleCnt="0">
        <dgm:presLayoutVars>
          <dgm:hierBranch val="init"/>
        </dgm:presLayoutVars>
      </dgm:prSet>
      <dgm:spPr/>
    </dgm:pt>
    <dgm:pt modelId="{5E9F232B-6A09-4844-A017-30E65FF6ECD2}" type="pres">
      <dgm:prSet presAssocID="{E0CF7565-C853-4AF3-B909-A3DED87BB12C}" presName="rootComposite" presStyleCnt="0"/>
      <dgm:spPr/>
    </dgm:pt>
    <dgm:pt modelId="{80CE11D9-E00B-42BF-ACE8-C0BAB3B7A2A6}" type="pres">
      <dgm:prSet presAssocID="{E0CF7565-C853-4AF3-B909-A3DED87BB12C}" presName="rootText" presStyleLbl="node4" presStyleIdx="53" presStyleCnt="62" custLinFactX="-100000" custLinFactNeighborX="-134172" custLinFactNeighborY="-888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1923C2-2E12-4769-AD0A-A05D4E712185}" type="pres">
      <dgm:prSet presAssocID="{E0CF7565-C853-4AF3-B909-A3DED87BB12C}" presName="rootConnector" presStyleLbl="node4" presStyleIdx="53" presStyleCnt="62"/>
      <dgm:spPr/>
      <dgm:t>
        <a:bodyPr/>
        <a:lstStyle/>
        <a:p>
          <a:endParaRPr lang="en-US"/>
        </a:p>
      </dgm:t>
    </dgm:pt>
    <dgm:pt modelId="{6056DD06-B986-4B54-9689-F0E9D5A4E357}" type="pres">
      <dgm:prSet presAssocID="{E0CF7565-C853-4AF3-B909-A3DED87BB12C}" presName="hierChild4" presStyleCnt="0"/>
      <dgm:spPr/>
    </dgm:pt>
    <dgm:pt modelId="{379A2F47-8240-433F-8F59-0A7DB28CB4F0}" type="pres">
      <dgm:prSet presAssocID="{E0CF7565-C853-4AF3-B909-A3DED87BB12C}" presName="hierChild5" presStyleCnt="0"/>
      <dgm:spPr/>
    </dgm:pt>
    <dgm:pt modelId="{37464FFE-314F-4955-AE22-C5B73A1BDB54}" type="pres">
      <dgm:prSet presAssocID="{E0BCAC56-0311-4F62-8F70-E248992E3620}" presName="hierChild5" presStyleCnt="0"/>
      <dgm:spPr/>
    </dgm:pt>
    <dgm:pt modelId="{B1DBE751-F4BD-408D-8388-7B8C9EB762F8}" type="pres">
      <dgm:prSet presAssocID="{AC278143-CDBB-482B-B5EF-64A17236E88E}" presName="Name35" presStyleLbl="parChTrans1D4" presStyleIdx="54" presStyleCnt="63"/>
      <dgm:spPr/>
      <dgm:t>
        <a:bodyPr/>
        <a:lstStyle/>
        <a:p>
          <a:endParaRPr lang="en-US"/>
        </a:p>
      </dgm:t>
    </dgm:pt>
    <dgm:pt modelId="{CA93B2BE-A627-4B9A-BD23-34464A3981C5}" type="pres">
      <dgm:prSet presAssocID="{3486252E-34FA-4055-8878-4B78B973A227}" presName="hierRoot2" presStyleCnt="0">
        <dgm:presLayoutVars>
          <dgm:hierBranch val="init"/>
        </dgm:presLayoutVars>
      </dgm:prSet>
      <dgm:spPr/>
    </dgm:pt>
    <dgm:pt modelId="{62676B6D-F4C5-4100-A254-E08D57FC3FCA}" type="pres">
      <dgm:prSet presAssocID="{3486252E-34FA-4055-8878-4B78B973A227}" presName="rootComposite" presStyleCnt="0"/>
      <dgm:spPr/>
    </dgm:pt>
    <dgm:pt modelId="{4462BF66-4C70-4A39-B981-7F8C711EA960}" type="pres">
      <dgm:prSet presAssocID="{3486252E-34FA-4055-8878-4B78B973A227}" presName="rootText" presStyleLbl="node4" presStyleIdx="54" presStyleCnt="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446799-49C7-42A6-862D-324375873148}" type="pres">
      <dgm:prSet presAssocID="{3486252E-34FA-4055-8878-4B78B973A227}" presName="rootConnector" presStyleLbl="node4" presStyleIdx="54" presStyleCnt="62"/>
      <dgm:spPr/>
      <dgm:t>
        <a:bodyPr/>
        <a:lstStyle/>
        <a:p>
          <a:endParaRPr lang="en-US"/>
        </a:p>
      </dgm:t>
    </dgm:pt>
    <dgm:pt modelId="{A28896BF-8B92-4340-8988-BDFAEF3DD1B2}" type="pres">
      <dgm:prSet presAssocID="{3486252E-34FA-4055-8878-4B78B973A227}" presName="hierChild4" presStyleCnt="0"/>
      <dgm:spPr/>
    </dgm:pt>
    <dgm:pt modelId="{A3589C93-2A3F-4DC3-9218-1E90C90D2134}" type="pres">
      <dgm:prSet presAssocID="{3486252E-34FA-4055-8878-4B78B973A227}" presName="hierChild5" presStyleCnt="0"/>
      <dgm:spPr/>
    </dgm:pt>
    <dgm:pt modelId="{77340D39-05C5-44FC-AB4C-4E665896A035}" type="pres">
      <dgm:prSet presAssocID="{9E87598B-847E-4CAB-8759-DBBE89491281}" presName="hierChild5" presStyleCnt="0"/>
      <dgm:spPr/>
    </dgm:pt>
    <dgm:pt modelId="{C55D86B6-C5BC-47EE-AE4C-B8DEBDCE84A0}" type="pres">
      <dgm:prSet presAssocID="{0FD15166-72AC-488D-9380-EDBACDBE65D5}" presName="Name111" presStyleLbl="parChTrans1D4" presStyleIdx="55" presStyleCnt="63"/>
      <dgm:spPr/>
      <dgm:t>
        <a:bodyPr/>
        <a:lstStyle/>
        <a:p>
          <a:endParaRPr lang="en-US"/>
        </a:p>
      </dgm:t>
    </dgm:pt>
    <dgm:pt modelId="{F5D7C68E-EEDE-4E74-A901-D071A58D5A5F}" type="pres">
      <dgm:prSet presAssocID="{4FBAAB3A-6051-4CC0-A274-63BDFFB20544}" presName="hierRoot3" presStyleCnt="0">
        <dgm:presLayoutVars>
          <dgm:hierBranch val="init"/>
        </dgm:presLayoutVars>
      </dgm:prSet>
      <dgm:spPr/>
    </dgm:pt>
    <dgm:pt modelId="{1A41D434-4DBD-4956-A516-620F2FB4EAF8}" type="pres">
      <dgm:prSet presAssocID="{4FBAAB3A-6051-4CC0-A274-63BDFFB20544}" presName="rootComposite3" presStyleCnt="0"/>
      <dgm:spPr/>
    </dgm:pt>
    <dgm:pt modelId="{9F511DE1-A093-412E-80DC-FB53E758E2CD}" type="pres">
      <dgm:prSet presAssocID="{4FBAAB3A-6051-4CC0-A274-63BDFFB20544}" presName="rootText3" presStyleLbl="asst3" presStyleIdx="0" presStyleCnt="1" custLinFactX="33343" custLinFactNeighborX="100000" custLinFactNeighborY="-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E8CB23-9D91-4E3E-93C9-1C342609815C}" type="pres">
      <dgm:prSet presAssocID="{4FBAAB3A-6051-4CC0-A274-63BDFFB20544}" presName="rootConnector3" presStyleLbl="asst3" presStyleIdx="0" presStyleCnt="1"/>
      <dgm:spPr/>
      <dgm:t>
        <a:bodyPr/>
        <a:lstStyle/>
        <a:p>
          <a:endParaRPr lang="en-US"/>
        </a:p>
      </dgm:t>
    </dgm:pt>
    <dgm:pt modelId="{812AE78D-A685-4ADF-B84E-3047B1B352BA}" type="pres">
      <dgm:prSet presAssocID="{4FBAAB3A-6051-4CC0-A274-63BDFFB20544}" presName="hierChild6" presStyleCnt="0"/>
      <dgm:spPr/>
    </dgm:pt>
    <dgm:pt modelId="{EF1F6CE9-C5B0-43A4-83BC-1D599B80F26A}" type="pres">
      <dgm:prSet presAssocID="{4FBAAB3A-6051-4CC0-A274-63BDFFB20544}" presName="hierChild7" presStyleCnt="0"/>
      <dgm:spPr/>
    </dgm:pt>
    <dgm:pt modelId="{D8C4FE53-38DE-408C-A80E-6AAF181C3BB7}" type="pres">
      <dgm:prSet presAssocID="{E7731861-3EB8-4BEF-86B6-1D046A3ADA83}" presName="Name37" presStyleLbl="parChTrans1D3" presStyleIdx="2" presStyleCnt="6"/>
      <dgm:spPr/>
      <dgm:t>
        <a:bodyPr/>
        <a:lstStyle/>
        <a:p>
          <a:endParaRPr lang="en-US"/>
        </a:p>
      </dgm:t>
    </dgm:pt>
    <dgm:pt modelId="{8BD888C0-5E76-4FB6-8734-003F37A53F64}" type="pres">
      <dgm:prSet presAssocID="{D04FD2ED-0ED4-4952-AC4D-38DADE1F9813}" presName="hierRoot2" presStyleCnt="0">
        <dgm:presLayoutVars>
          <dgm:hierBranch/>
        </dgm:presLayoutVars>
      </dgm:prSet>
      <dgm:spPr/>
    </dgm:pt>
    <dgm:pt modelId="{7EF31A51-AA81-44D5-8623-83BB058ED082}" type="pres">
      <dgm:prSet presAssocID="{D04FD2ED-0ED4-4952-AC4D-38DADE1F9813}" presName="rootComposite" presStyleCnt="0"/>
      <dgm:spPr/>
    </dgm:pt>
    <dgm:pt modelId="{40C47C4A-E7C5-418A-B9FC-02EE298F9FE4}" type="pres">
      <dgm:prSet presAssocID="{D04FD2ED-0ED4-4952-AC4D-38DADE1F9813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2A7F9C-601F-4515-8101-48BEAC272CB4}" type="pres">
      <dgm:prSet presAssocID="{D04FD2ED-0ED4-4952-AC4D-38DADE1F9813}" presName="rootConnector" presStyleLbl="node3" presStyleIdx="2" presStyleCnt="5"/>
      <dgm:spPr/>
      <dgm:t>
        <a:bodyPr/>
        <a:lstStyle/>
        <a:p>
          <a:endParaRPr lang="en-US"/>
        </a:p>
      </dgm:t>
    </dgm:pt>
    <dgm:pt modelId="{B3F09F7B-87CB-4F52-9DD2-3A9FA9589973}" type="pres">
      <dgm:prSet presAssocID="{D04FD2ED-0ED4-4952-AC4D-38DADE1F9813}" presName="hierChild4" presStyleCnt="0"/>
      <dgm:spPr/>
    </dgm:pt>
    <dgm:pt modelId="{2CD9B434-AA86-4D53-A9D3-A23EB92999ED}" type="pres">
      <dgm:prSet presAssocID="{D04FD2ED-0ED4-4952-AC4D-38DADE1F9813}" presName="hierChild5" presStyleCnt="0"/>
      <dgm:spPr/>
    </dgm:pt>
    <dgm:pt modelId="{55002332-B8A8-4DE4-8DE9-E9AE4A5A95DF}" type="pres">
      <dgm:prSet presAssocID="{A43BB90F-AE28-4112-ACE0-DF5F4341D98D}" presName="Name37" presStyleLbl="parChTrans1D3" presStyleIdx="3" presStyleCnt="6"/>
      <dgm:spPr/>
      <dgm:t>
        <a:bodyPr/>
        <a:lstStyle/>
        <a:p>
          <a:endParaRPr lang="en-US"/>
        </a:p>
      </dgm:t>
    </dgm:pt>
    <dgm:pt modelId="{1A2133C5-A489-471A-866A-1C17E0CA4264}" type="pres">
      <dgm:prSet presAssocID="{82CFAD35-E9D5-4C19-9D1D-F2DCEBE18247}" presName="hierRoot2" presStyleCnt="0">
        <dgm:presLayoutVars>
          <dgm:hierBranch/>
        </dgm:presLayoutVars>
      </dgm:prSet>
      <dgm:spPr/>
    </dgm:pt>
    <dgm:pt modelId="{1B890770-3B8C-460B-B4A0-ED69FA6DD650}" type="pres">
      <dgm:prSet presAssocID="{82CFAD35-E9D5-4C19-9D1D-F2DCEBE18247}" presName="rootComposite" presStyleCnt="0"/>
      <dgm:spPr/>
    </dgm:pt>
    <dgm:pt modelId="{B7251EEC-9A52-4783-8DD8-6524FEE5EE33}" type="pres">
      <dgm:prSet presAssocID="{82CFAD35-E9D5-4C19-9D1D-F2DCEBE18247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CC90EB-E9EA-4326-BA39-0D7ED4C692A7}" type="pres">
      <dgm:prSet presAssocID="{82CFAD35-E9D5-4C19-9D1D-F2DCEBE18247}" presName="rootConnector" presStyleLbl="node3" presStyleIdx="3" presStyleCnt="5"/>
      <dgm:spPr/>
      <dgm:t>
        <a:bodyPr/>
        <a:lstStyle/>
        <a:p>
          <a:endParaRPr lang="en-US"/>
        </a:p>
      </dgm:t>
    </dgm:pt>
    <dgm:pt modelId="{320F0C02-6CFA-472D-A21C-74CA5420C47F}" type="pres">
      <dgm:prSet presAssocID="{82CFAD35-E9D5-4C19-9D1D-F2DCEBE18247}" presName="hierChild4" presStyleCnt="0"/>
      <dgm:spPr/>
    </dgm:pt>
    <dgm:pt modelId="{74452FCE-AB80-4844-87D1-1EA9E3E3537E}" type="pres">
      <dgm:prSet presAssocID="{82CFAD35-E9D5-4C19-9D1D-F2DCEBE18247}" presName="hierChild5" presStyleCnt="0"/>
      <dgm:spPr/>
    </dgm:pt>
    <dgm:pt modelId="{3BC65E41-EB44-4F80-B813-447E6A216D98}" type="pres">
      <dgm:prSet presAssocID="{B5A579FB-8FE5-4ADA-B822-0BE8A905B9CD}" presName="Name37" presStyleLbl="parChTrans1D3" presStyleIdx="4" presStyleCnt="6"/>
      <dgm:spPr/>
      <dgm:t>
        <a:bodyPr/>
        <a:lstStyle/>
        <a:p>
          <a:endParaRPr lang="en-US"/>
        </a:p>
      </dgm:t>
    </dgm:pt>
    <dgm:pt modelId="{6F59DB8C-2D07-4D17-A2D3-10ABBB2DE31A}" type="pres">
      <dgm:prSet presAssocID="{EB029B6D-CC7E-4975-96F5-8A34D4072553}" presName="hierRoot2" presStyleCnt="0">
        <dgm:presLayoutVars>
          <dgm:hierBranch val="init"/>
        </dgm:presLayoutVars>
      </dgm:prSet>
      <dgm:spPr/>
    </dgm:pt>
    <dgm:pt modelId="{BD817B73-BFA6-45A9-8F0F-1E7A33F7EC5C}" type="pres">
      <dgm:prSet presAssocID="{EB029B6D-CC7E-4975-96F5-8A34D4072553}" presName="rootComposite" presStyleCnt="0"/>
      <dgm:spPr/>
    </dgm:pt>
    <dgm:pt modelId="{CA4F9DE4-902E-45C3-8456-ECD94BCB26BE}" type="pres">
      <dgm:prSet presAssocID="{EB029B6D-CC7E-4975-96F5-8A34D4072553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F8E472-E4A6-4DE2-A176-E340C165D059}" type="pres">
      <dgm:prSet presAssocID="{EB029B6D-CC7E-4975-96F5-8A34D4072553}" presName="rootConnector" presStyleLbl="node3" presStyleIdx="4" presStyleCnt="5"/>
      <dgm:spPr/>
      <dgm:t>
        <a:bodyPr/>
        <a:lstStyle/>
        <a:p>
          <a:endParaRPr lang="en-US"/>
        </a:p>
      </dgm:t>
    </dgm:pt>
    <dgm:pt modelId="{939FF98F-4391-4E88-A765-D7430E5B9881}" type="pres">
      <dgm:prSet presAssocID="{EB029B6D-CC7E-4975-96F5-8A34D4072553}" presName="hierChild4" presStyleCnt="0"/>
      <dgm:spPr/>
    </dgm:pt>
    <dgm:pt modelId="{E2AAC61B-E425-4479-BBCB-AFE1E995E282}" type="pres">
      <dgm:prSet presAssocID="{EB029B6D-CC7E-4975-96F5-8A34D4072553}" presName="hierChild5" presStyleCnt="0"/>
      <dgm:spPr/>
    </dgm:pt>
    <dgm:pt modelId="{75B7E16B-D3C5-4C84-A4F8-78E70296381F}" type="pres">
      <dgm:prSet presAssocID="{7C5199EB-5467-4820-9B52-A2932CBF3C68}" presName="hierChild5" presStyleCnt="0"/>
      <dgm:spPr/>
    </dgm:pt>
    <dgm:pt modelId="{79662E20-D533-4F15-ACEF-9A6BAD47B3B4}" type="pres">
      <dgm:prSet presAssocID="{6D315DAA-0CD8-4DAC-A913-A4FDC1ED8664}" presName="Name37" presStyleLbl="parChTrans1D2" presStyleIdx="1" presStyleCnt="2"/>
      <dgm:spPr/>
      <dgm:t>
        <a:bodyPr/>
        <a:lstStyle/>
        <a:p>
          <a:endParaRPr lang="en-US"/>
        </a:p>
      </dgm:t>
    </dgm:pt>
    <dgm:pt modelId="{10046D2D-9DC0-4497-A0A7-E72151A2AE75}" type="pres">
      <dgm:prSet presAssocID="{0DC5FD70-6059-450E-A306-07A68DAAB332}" presName="hierRoot2" presStyleCnt="0">
        <dgm:presLayoutVars>
          <dgm:hierBranch val="init"/>
        </dgm:presLayoutVars>
      </dgm:prSet>
      <dgm:spPr/>
    </dgm:pt>
    <dgm:pt modelId="{10CE2C03-7CC6-4330-AFDF-8D88A228FB19}" type="pres">
      <dgm:prSet presAssocID="{0DC5FD70-6059-450E-A306-07A68DAAB332}" presName="rootComposite" presStyleCnt="0"/>
      <dgm:spPr/>
    </dgm:pt>
    <dgm:pt modelId="{18822D7A-0755-4BC7-BF9F-561666277254}" type="pres">
      <dgm:prSet presAssocID="{0DC5FD70-6059-450E-A306-07A68DAAB332}" presName="rootText" presStyleLbl="node2" presStyleIdx="1" presStyleCnt="2" custScaleY="99734" custLinFactNeighborX="-27536" custLinFactNeighborY="-1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00E070-403E-4625-8B36-CBE203AB4C41}" type="pres">
      <dgm:prSet presAssocID="{0DC5FD70-6059-450E-A306-07A68DAAB332}" presName="rootConnector" presStyleLbl="node2" presStyleIdx="1" presStyleCnt="2"/>
      <dgm:spPr/>
      <dgm:t>
        <a:bodyPr/>
        <a:lstStyle/>
        <a:p>
          <a:endParaRPr lang="en-US"/>
        </a:p>
      </dgm:t>
    </dgm:pt>
    <dgm:pt modelId="{6359C2F1-9617-4700-87CF-04DF864A0519}" type="pres">
      <dgm:prSet presAssocID="{0DC5FD70-6059-450E-A306-07A68DAAB332}" presName="hierChild4" presStyleCnt="0"/>
      <dgm:spPr/>
    </dgm:pt>
    <dgm:pt modelId="{1549CF44-6C19-4C87-B934-CCFE2D8F62C7}" type="pres">
      <dgm:prSet presAssocID="{0DC5FD70-6059-450E-A306-07A68DAAB332}" presName="hierChild5" presStyleCnt="0"/>
      <dgm:spPr/>
    </dgm:pt>
    <dgm:pt modelId="{9B5218A3-0365-420F-A2E7-7C1B1B1B385E}" type="pres">
      <dgm:prSet presAssocID="{EEEABDF4-F1B4-4D22-8610-1EA1E785405C}" presName="Name111" presStyleLbl="parChTrans1D3" presStyleIdx="5" presStyleCnt="6"/>
      <dgm:spPr/>
      <dgm:t>
        <a:bodyPr/>
        <a:lstStyle/>
        <a:p>
          <a:endParaRPr lang="en-US"/>
        </a:p>
      </dgm:t>
    </dgm:pt>
    <dgm:pt modelId="{A8687BCB-8DE9-41BE-B6EB-96A9D0ECA806}" type="pres">
      <dgm:prSet presAssocID="{9574D1AA-ADA6-4CCA-BF06-F73F5869E4F8}" presName="hierRoot3" presStyleCnt="0">
        <dgm:presLayoutVars>
          <dgm:hierBranch val="init"/>
        </dgm:presLayoutVars>
      </dgm:prSet>
      <dgm:spPr/>
    </dgm:pt>
    <dgm:pt modelId="{F020215B-6F3C-4FC5-8B1C-3E54E7A49DD0}" type="pres">
      <dgm:prSet presAssocID="{9574D1AA-ADA6-4CCA-BF06-F73F5869E4F8}" presName="rootComposite3" presStyleCnt="0"/>
      <dgm:spPr/>
    </dgm:pt>
    <dgm:pt modelId="{87802BC9-15BB-4D93-8E3F-294FB5A5D7B7}" type="pres">
      <dgm:prSet presAssocID="{9574D1AA-ADA6-4CCA-BF06-F73F5869E4F8}" presName="rootText3" presStyleLbl="asst2" presStyleIdx="0" presStyleCnt="1" custScaleX="143250" custLinFactNeighborX="85567" custLinFactNeighborY="270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EBA3FF-8F17-4B6A-8324-808520B7ECD5}" type="pres">
      <dgm:prSet presAssocID="{9574D1AA-ADA6-4CCA-BF06-F73F5869E4F8}" presName="rootConnector3" presStyleLbl="asst2" presStyleIdx="0" presStyleCnt="1"/>
      <dgm:spPr/>
      <dgm:t>
        <a:bodyPr/>
        <a:lstStyle/>
        <a:p>
          <a:endParaRPr lang="en-US"/>
        </a:p>
      </dgm:t>
    </dgm:pt>
    <dgm:pt modelId="{9F85D335-65DB-43F0-9827-0CAB80E8599A}" type="pres">
      <dgm:prSet presAssocID="{9574D1AA-ADA6-4CCA-BF06-F73F5869E4F8}" presName="hierChild6" presStyleCnt="0"/>
      <dgm:spPr/>
    </dgm:pt>
    <dgm:pt modelId="{EB42B8F9-73E3-4B5C-857F-02830E792B48}" type="pres">
      <dgm:prSet presAssocID="{CB6A5BC8-39D7-4803-8B26-BC2C7BFA528C}" presName="Name37" presStyleLbl="parChTrans1D4" presStyleIdx="56" presStyleCnt="63"/>
      <dgm:spPr/>
      <dgm:t>
        <a:bodyPr/>
        <a:lstStyle/>
        <a:p>
          <a:endParaRPr lang="en-US"/>
        </a:p>
      </dgm:t>
    </dgm:pt>
    <dgm:pt modelId="{0F5717EA-BAB1-449F-849B-F16B978AF049}" type="pres">
      <dgm:prSet presAssocID="{384C932C-242D-4B03-A671-2D806B512156}" presName="hierRoot2" presStyleCnt="0">
        <dgm:presLayoutVars>
          <dgm:hierBranch val="init"/>
        </dgm:presLayoutVars>
      </dgm:prSet>
      <dgm:spPr/>
    </dgm:pt>
    <dgm:pt modelId="{07721DB5-9E47-4484-9D14-3EF6E4AEA7E3}" type="pres">
      <dgm:prSet presAssocID="{384C932C-242D-4B03-A671-2D806B512156}" presName="rootComposite" presStyleCnt="0"/>
      <dgm:spPr/>
    </dgm:pt>
    <dgm:pt modelId="{CB4FA6B4-713F-4D3D-83DC-137683E182A1}" type="pres">
      <dgm:prSet presAssocID="{384C932C-242D-4B03-A671-2D806B512156}" presName="rootText" presStyleLbl="node4" presStyleIdx="55" presStyleCnt="62" custLinFactY="60727" custLinFactNeighborX="70567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18ADEF-C807-48CE-9896-EB65AFCC8278}" type="pres">
      <dgm:prSet presAssocID="{384C932C-242D-4B03-A671-2D806B512156}" presName="rootConnector" presStyleLbl="node4" presStyleIdx="55" presStyleCnt="62"/>
      <dgm:spPr/>
      <dgm:t>
        <a:bodyPr/>
        <a:lstStyle/>
        <a:p>
          <a:endParaRPr lang="en-US"/>
        </a:p>
      </dgm:t>
    </dgm:pt>
    <dgm:pt modelId="{AD6E3221-E264-47EB-9DEA-4D86FA43C247}" type="pres">
      <dgm:prSet presAssocID="{384C932C-242D-4B03-A671-2D806B512156}" presName="hierChild4" presStyleCnt="0"/>
      <dgm:spPr/>
    </dgm:pt>
    <dgm:pt modelId="{15BC21E9-0B0F-4E1B-BBBF-D333B067C74D}" type="pres">
      <dgm:prSet presAssocID="{384C932C-242D-4B03-A671-2D806B512156}" presName="hierChild5" presStyleCnt="0"/>
      <dgm:spPr/>
    </dgm:pt>
    <dgm:pt modelId="{8631BB7D-4F9A-49CA-89F5-E166E558B512}" type="pres">
      <dgm:prSet presAssocID="{E4416514-5DB7-4A2D-A384-7E5DFBD74105}" presName="Name37" presStyleLbl="parChTrans1D4" presStyleIdx="57" presStyleCnt="63"/>
      <dgm:spPr/>
      <dgm:t>
        <a:bodyPr/>
        <a:lstStyle/>
        <a:p>
          <a:endParaRPr lang="en-US"/>
        </a:p>
      </dgm:t>
    </dgm:pt>
    <dgm:pt modelId="{20A584DB-C237-4C4D-A26C-7888617695B9}" type="pres">
      <dgm:prSet presAssocID="{822D1EB6-1C83-434E-A371-433355866C53}" presName="hierRoot2" presStyleCnt="0">
        <dgm:presLayoutVars>
          <dgm:hierBranch val="init"/>
        </dgm:presLayoutVars>
      </dgm:prSet>
      <dgm:spPr/>
    </dgm:pt>
    <dgm:pt modelId="{AF992EFF-F284-44B5-BF79-85E572791C02}" type="pres">
      <dgm:prSet presAssocID="{822D1EB6-1C83-434E-A371-433355866C53}" presName="rootComposite" presStyleCnt="0"/>
      <dgm:spPr/>
    </dgm:pt>
    <dgm:pt modelId="{8FEB34A7-8AF3-45B1-B126-FE292AD75906}" type="pres">
      <dgm:prSet presAssocID="{822D1EB6-1C83-434E-A371-433355866C53}" presName="rootText" presStyleLbl="node4" presStyleIdx="56" presStyleCnt="62" custLinFactY="330912" custLinFactNeighborX="70567" custLinFactNeighborY="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378507-D629-4EF7-954F-6BD0501BF9EC}" type="pres">
      <dgm:prSet presAssocID="{822D1EB6-1C83-434E-A371-433355866C53}" presName="rootConnector" presStyleLbl="node4" presStyleIdx="56" presStyleCnt="62"/>
      <dgm:spPr/>
      <dgm:t>
        <a:bodyPr/>
        <a:lstStyle/>
        <a:p>
          <a:endParaRPr lang="en-US"/>
        </a:p>
      </dgm:t>
    </dgm:pt>
    <dgm:pt modelId="{58F0256B-CE4F-42B3-9ED2-91886B8675E1}" type="pres">
      <dgm:prSet presAssocID="{822D1EB6-1C83-434E-A371-433355866C53}" presName="hierChild4" presStyleCnt="0"/>
      <dgm:spPr/>
    </dgm:pt>
    <dgm:pt modelId="{8D637498-BB04-4339-96FB-7EDCB70B06BC}" type="pres">
      <dgm:prSet presAssocID="{822D1EB6-1C83-434E-A371-433355866C53}" presName="hierChild5" presStyleCnt="0"/>
      <dgm:spPr/>
    </dgm:pt>
    <dgm:pt modelId="{5BA83FEE-519C-45EB-85FF-B0C5326C80FE}" type="pres">
      <dgm:prSet presAssocID="{87C401AD-3101-4E5C-86EF-C7F9CF2B959A}" presName="Name37" presStyleLbl="parChTrans1D4" presStyleIdx="58" presStyleCnt="63"/>
      <dgm:spPr/>
      <dgm:t>
        <a:bodyPr/>
        <a:lstStyle/>
        <a:p>
          <a:endParaRPr lang="en-US"/>
        </a:p>
      </dgm:t>
    </dgm:pt>
    <dgm:pt modelId="{54D796EF-C7BD-4093-BF2E-E5B0360F6D4E}" type="pres">
      <dgm:prSet presAssocID="{856420A3-9437-4EF4-8FAA-A8C7032D727F}" presName="hierRoot2" presStyleCnt="0">
        <dgm:presLayoutVars>
          <dgm:hierBranch val="init"/>
        </dgm:presLayoutVars>
      </dgm:prSet>
      <dgm:spPr/>
    </dgm:pt>
    <dgm:pt modelId="{D7C0247B-39D2-4833-A2CF-2A501982B5FD}" type="pres">
      <dgm:prSet presAssocID="{856420A3-9437-4EF4-8FAA-A8C7032D727F}" presName="rootComposite" presStyleCnt="0"/>
      <dgm:spPr/>
    </dgm:pt>
    <dgm:pt modelId="{01094430-2544-4893-A956-5BD87405511D}" type="pres">
      <dgm:prSet presAssocID="{856420A3-9437-4EF4-8FAA-A8C7032D727F}" presName="rootText" presStyleLbl="node4" presStyleIdx="57" presStyleCnt="62" custLinFactY="-100000" custLinFactNeighborX="70567" custLinFactNeighborY="-1611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CDB363-9C1C-4C20-875B-39D02D36A9DC}" type="pres">
      <dgm:prSet presAssocID="{856420A3-9437-4EF4-8FAA-A8C7032D727F}" presName="rootConnector" presStyleLbl="node4" presStyleIdx="57" presStyleCnt="62"/>
      <dgm:spPr/>
      <dgm:t>
        <a:bodyPr/>
        <a:lstStyle/>
        <a:p>
          <a:endParaRPr lang="en-US"/>
        </a:p>
      </dgm:t>
    </dgm:pt>
    <dgm:pt modelId="{3362544C-9DC5-4DC5-8A1D-FAEFAB6BD038}" type="pres">
      <dgm:prSet presAssocID="{856420A3-9437-4EF4-8FAA-A8C7032D727F}" presName="hierChild4" presStyleCnt="0"/>
      <dgm:spPr/>
    </dgm:pt>
    <dgm:pt modelId="{C5D37146-943C-4B19-BB1C-1C262426C735}" type="pres">
      <dgm:prSet presAssocID="{856420A3-9437-4EF4-8FAA-A8C7032D727F}" presName="hierChild5" presStyleCnt="0"/>
      <dgm:spPr/>
    </dgm:pt>
    <dgm:pt modelId="{34F05009-EC90-4211-801D-472D6AB29C06}" type="pres">
      <dgm:prSet presAssocID="{9CE73C2B-82AD-4D36-AE2B-43763EAB69F1}" presName="Name37" presStyleLbl="parChTrans1D4" presStyleIdx="59" presStyleCnt="63"/>
      <dgm:spPr/>
      <dgm:t>
        <a:bodyPr/>
        <a:lstStyle/>
        <a:p>
          <a:endParaRPr lang="en-US"/>
        </a:p>
      </dgm:t>
    </dgm:pt>
    <dgm:pt modelId="{EDB3B94A-FCA0-4CBC-937F-7148853D00A7}" type="pres">
      <dgm:prSet presAssocID="{A1359BED-A475-4F57-81DE-F379F80E2C68}" presName="hierRoot2" presStyleCnt="0">
        <dgm:presLayoutVars>
          <dgm:hierBranch val="init"/>
        </dgm:presLayoutVars>
      </dgm:prSet>
      <dgm:spPr/>
    </dgm:pt>
    <dgm:pt modelId="{88F91BAC-B6EA-4001-8E7F-56394B564743}" type="pres">
      <dgm:prSet presAssocID="{A1359BED-A475-4F57-81DE-F379F80E2C68}" presName="rootComposite" presStyleCnt="0"/>
      <dgm:spPr/>
    </dgm:pt>
    <dgm:pt modelId="{7039BE31-D19A-4B33-B798-0FD7448E7BF7}" type="pres">
      <dgm:prSet presAssocID="{A1359BED-A475-4F57-81DE-F379F80E2C68}" presName="rootText" presStyleLbl="node4" presStyleIdx="58" presStyleCnt="62" custLinFactY="-27431" custLinFactNeighborX="7056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2997DB-6A21-4923-B454-684D2CDCBB2B}" type="pres">
      <dgm:prSet presAssocID="{A1359BED-A475-4F57-81DE-F379F80E2C68}" presName="rootConnector" presStyleLbl="node4" presStyleIdx="58" presStyleCnt="62"/>
      <dgm:spPr/>
      <dgm:t>
        <a:bodyPr/>
        <a:lstStyle/>
        <a:p>
          <a:endParaRPr lang="en-US"/>
        </a:p>
      </dgm:t>
    </dgm:pt>
    <dgm:pt modelId="{097C88F7-C44B-49AE-BCDE-6AF709ED4F0E}" type="pres">
      <dgm:prSet presAssocID="{A1359BED-A475-4F57-81DE-F379F80E2C68}" presName="hierChild4" presStyleCnt="0"/>
      <dgm:spPr/>
    </dgm:pt>
    <dgm:pt modelId="{300787CE-B38B-453C-83D7-9216B58FC49B}" type="pres">
      <dgm:prSet presAssocID="{A1359BED-A475-4F57-81DE-F379F80E2C68}" presName="hierChild5" presStyleCnt="0"/>
      <dgm:spPr/>
    </dgm:pt>
    <dgm:pt modelId="{493D073F-4984-4FC3-A7FF-12B5D8111790}" type="pres">
      <dgm:prSet presAssocID="{81FFAF28-9715-4C78-BEBD-7A62D9809E2D}" presName="Name37" presStyleLbl="parChTrans1D4" presStyleIdx="60" presStyleCnt="63"/>
      <dgm:spPr/>
      <dgm:t>
        <a:bodyPr/>
        <a:lstStyle/>
        <a:p>
          <a:endParaRPr lang="en-US"/>
        </a:p>
      </dgm:t>
    </dgm:pt>
    <dgm:pt modelId="{23842FBC-A06F-4D89-B663-233BD5468508}" type="pres">
      <dgm:prSet presAssocID="{7BCA1897-BE66-4EDF-B081-A335E2B247CB}" presName="hierRoot2" presStyleCnt="0">
        <dgm:presLayoutVars>
          <dgm:hierBranch val="init"/>
        </dgm:presLayoutVars>
      </dgm:prSet>
      <dgm:spPr/>
    </dgm:pt>
    <dgm:pt modelId="{2F41445E-5454-4A49-9EFA-8EE7087BD10C}" type="pres">
      <dgm:prSet presAssocID="{7BCA1897-BE66-4EDF-B081-A335E2B247CB}" presName="rootComposite" presStyleCnt="0"/>
      <dgm:spPr/>
    </dgm:pt>
    <dgm:pt modelId="{1092013D-065A-45E9-B4AD-61CD0720A6AF}" type="pres">
      <dgm:prSet presAssocID="{7BCA1897-BE66-4EDF-B081-A335E2B247CB}" presName="rootText" presStyleLbl="node4" presStyleIdx="59" presStyleCnt="62" custLinFactY="-8615" custLinFactNeighborX="7056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1D7AE5-0ECC-4BA7-8061-2C0CEB76C331}" type="pres">
      <dgm:prSet presAssocID="{7BCA1897-BE66-4EDF-B081-A335E2B247CB}" presName="rootConnector" presStyleLbl="node4" presStyleIdx="59" presStyleCnt="62"/>
      <dgm:spPr/>
      <dgm:t>
        <a:bodyPr/>
        <a:lstStyle/>
        <a:p>
          <a:endParaRPr lang="en-US"/>
        </a:p>
      </dgm:t>
    </dgm:pt>
    <dgm:pt modelId="{F78F2660-C727-4236-9299-8D382B48CB1A}" type="pres">
      <dgm:prSet presAssocID="{7BCA1897-BE66-4EDF-B081-A335E2B247CB}" presName="hierChild4" presStyleCnt="0"/>
      <dgm:spPr/>
    </dgm:pt>
    <dgm:pt modelId="{A977E274-2FFA-4CB0-B6B2-7B0B87416CFC}" type="pres">
      <dgm:prSet presAssocID="{7BCA1897-BE66-4EDF-B081-A335E2B247CB}" presName="hierChild5" presStyleCnt="0"/>
      <dgm:spPr/>
    </dgm:pt>
    <dgm:pt modelId="{89A2CF80-1CD1-4B1A-BD8A-D6CB9C6EEEB4}" type="pres">
      <dgm:prSet presAssocID="{7A3BF42E-EB5B-4D6B-B07A-69E3E8E70A99}" presName="Name37" presStyleLbl="parChTrans1D4" presStyleIdx="61" presStyleCnt="63"/>
      <dgm:spPr/>
      <dgm:t>
        <a:bodyPr/>
        <a:lstStyle/>
        <a:p>
          <a:endParaRPr lang="en-US"/>
        </a:p>
      </dgm:t>
    </dgm:pt>
    <dgm:pt modelId="{A0E26BA4-4591-43CE-ADF9-E616583282B4}" type="pres">
      <dgm:prSet presAssocID="{3F3EEE8D-47E8-4FB5-94BE-63F9831CD389}" presName="hierRoot2" presStyleCnt="0">
        <dgm:presLayoutVars>
          <dgm:hierBranch val="init"/>
        </dgm:presLayoutVars>
      </dgm:prSet>
      <dgm:spPr/>
    </dgm:pt>
    <dgm:pt modelId="{3DA343AA-8B54-4556-94C3-6E17CAECB1DD}" type="pres">
      <dgm:prSet presAssocID="{3F3EEE8D-47E8-4FB5-94BE-63F9831CD389}" presName="rootComposite" presStyleCnt="0"/>
      <dgm:spPr/>
    </dgm:pt>
    <dgm:pt modelId="{FB1DAD74-6A80-4A04-ADA4-F2321118749D}" type="pres">
      <dgm:prSet presAssocID="{3F3EEE8D-47E8-4FB5-94BE-63F9831CD389}" presName="rootText" presStyleLbl="node4" presStyleIdx="60" presStyleCnt="62" custLinFactY="-12772" custLinFactNeighborX="7056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2A9115-DB3A-4301-AD53-93DD4FC31423}" type="pres">
      <dgm:prSet presAssocID="{3F3EEE8D-47E8-4FB5-94BE-63F9831CD389}" presName="rootConnector" presStyleLbl="node4" presStyleIdx="60" presStyleCnt="62"/>
      <dgm:spPr/>
      <dgm:t>
        <a:bodyPr/>
        <a:lstStyle/>
        <a:p>
          <a:endParaRPr lang="en-US"/>
        </a:p>
      </dgm:t>
    </dgm:pt>
    <dgm:pt modelId="{04E2ED20-021F-41DC-900E-8F54C29C5389}" type="pres">
      <dgm:prSet presAssocID="{3F3EEE8D-47E8-4FB5-94BE-63F9831CD389}" presName="hierChild4" presStyleCnt="0"/>
      <dgm:spPr/>
    </dgm:pt>
    <dgm:pt modelId="{D2314684-3F06-475C-838D-16DED1522DAF}" type="pres">
      <dgm:prSet presAssocID="{3F3EEE8D-47E8-4FB5-94BE-63F9831CD389}" presName="hierChild5" presStyleCnt="0"/>
      <dgm:spPr/>
    </dgm:pt>
    <dgm:pt modelId="{5998E1A0-E03C-4431-BE8C-44843EA5F626}" type="pres">
      <dgm:prSet presAssocID="{5CBD0133-BC27-41CB-8A13-7D485C05FE64}" presName="Name37" presStyleLbl="parChTrans1D4" presStyleIdx="62" presStyleCnt="63"/>
      <dgm:spPr/>
      <dgm:t>
        <a:bodyPr/>
        <a:lstStyle/>
        <a:p>
          <a:endParaRPr lang="en-US"/>
        </a:p>
      </dgm:t>
    </dgm:pt>
    <dgm:pt modelId="{F93403D4-38D3-4B7C-B1D2-CB432476C8DE}" type="pres">
      <dgm:prSet presAssocID="{6141651D-D8EE-4E52-AFD6-4A88222084F4}" presName="hierRoot2" presStyleCnt="0">
        <dgm:presLayoutVars>
          <dgm:hierBranch val="init"/>
        </dgm:presLayoutVars>
      </dgm:prSet>
      <dgm:spPr/>
    </dgm:pt>
    <dgm:pt modelId="{567A4C5C-71DF-4CD2-9D93-64AA4F19965C}" type="pres">
      <dgm:prSet presAssocID="{6141651D-D8EE-4E52-AFD6-4A88222084F4}" presName="rootComposite" presStyleCnt="0"/>
      <dgm:spPr/>
    </dgm:pt>
    <dgm:pt modelId="{D38F40A4-9D46-4965-8C6A-B345ABA5248F}" type="pres">
      <dgm:prSet presAssocID="{6141651D-D8EE-4E52-AFD6-4A88222084F4}" presName="rootText" presStyleLbl="node4" presStyleIdx="61" presStyleCnt="62" custLinFactY="-16930" custLinFactNeighborX="7056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5D3463-8E80-4F8D-A77E-88EB5BF08317}" type="pres">
      <dgm:prSet presAssocID="{6141651D-D8EE-4E52-AFD6-4A88222084F4}" presName="rootConnector" presStyleLbl="node4" presStyleIdx="61" presStyleCnt="62"/>
      <dgm:spPr/>
      <dgm:t>
        <a:bodyPr/>
        <a:lstStyle/>
        <a:p>
          <a:endParaRPr lang="en-US"/>
        </a:p>
      </dgm:t>
    </dgm:pt>
    <dgm:pt modelId="{725DDDEE-55BB-4A7D-B554-CD1D721ABBBA}" type="pres">
      <dgm:prSet presAssocID="{6141651D-D8EE-4E52-AFD6-4A88222084F4}" presName="hierChild4" presStyleCnt="0"/>
      <dgm:spPr/>
    </dgm:pt>
    <dgm:pt modelId="{E5ECB333-B3FA-4E45-9018-10BAA4F47960}" type="pres">
      <dgm:prSet presAssocID="{6141651D-D8EE-4E52-AFD6-4A88222084F4}" presName="hierChild5" presStyleCnt="0"/>
      <dgm:spPr/>
    </dgm:pt>
    <dgm:pt modelId="{A8BB3E77-36A2-4A84-AE73-F24965396F46}" type="pres">
      <dgm:prSet presAssocID="{9574D1AA-ADA6-4CCA-BF06-F73F5869E4F8}" presName="hierChild7" presStyleCnt="0"/>
      <dgm:spPr/>
    </dgm:pt>
    <dgm:pt modelId="{9ADDFCCA-12DE-4B71-9064-DC296B9BED2F}" type="pres">
      <dgm:prSet presAssocID="{822E64C1-6099-4810-8BC7-2BC708216F87}" presName="hierChild3" presStyleCnt="0"/>
      <dgm:spPr/>
    </dgm:pt>
  </dgm:ptLst>
  <dgm:cxnLst>
    <dgm:cxn modelId="{C93FA872-4EAD-477D-A369-5345EFFC4AD4}" type="presOf" srcId="{EDBB11C7-3499-4096-B254-61F100209550}" destId="{1E9127E3-830D-4C81-93DA-DB990538F69F}" srcOrd="0" destOrd="0" presId="urn:microsoft.com/office/officeart/2005/8/layout/orgChart1"/>
    <dgm:cxn modelId="{C54EBBCF-6FAF-4FF8-9FE5-E16682AC842E}" type="presOf" srcId="{719E481D-11CB-40E3-B878-D2A5DEAA90CD}" destId="{AFDF07B8-F53E-4195-836C-90F95EFE6BE0}" srcOrd="0" destOrd="0" presId="urn:microsoft.com/office/officeart/2005/8/layout/orgChart1"/>
    <dgm:cxn modelId="{E152F290-725F-4FD8-90A6-783B7128257D}" type="presOf" srcId="{20E51D03-1936-46B7-9190-6D0C90270483}" destId="{52BD10B6-A13C-4E6A-8712-E74CD5152167}" srcOrd="1" destOrd="0" presId="urn:microsoft.com/office/officeart/2005/8/layout/orgChart1"/>
    <dgm:cxn modelId="{3D0F293E-8E06-47B6-8268-0B910771DF9D}" type="presOf" srcId="{970F906B-F7DE-49FC-BF54-BA1C09775734}" destId="{E33C3922-A46D-408E-ADAF-BB7FC4BF1E91}" srcOrd="1" destOrd="0" presId="urn:microsoft.com/office/officeart/2005/8/layout/orgChart1"/>
    <dgm:cxn modelId="{F2AD9E04-C336-4F61-914F-54716EEE4F95}" type="presOf" srcId="{35FE281B-D17C-4876-BCC7-9EC7B736605F}" destId="{70C6766F-3410-425A-BF8C-0B0025864C5B}" srcOrd="0" destOrd="0" presId="urn:microsoft.com/office/officeart/2005/8/layout/orgChart1"/>
    <dgm:cxn modelId="{0E4E1FF8-7BFF-484C-9128-1DCAC7439CAB}" type="presOf" srcId="{F6A52731-09D3-42B8-95EA-EB7D0353782D}" destId="{06F475A6-307C-4915-93F0-DA85BF92896B}" srcOrd="0" destOrd="0" presId="urn:microsoft.com/office/officeart/2005/8/layout/orgChart1"/>
    <dgm:cxn modelId="{0B51D408-A534-49B7-A7C6-B64998FBC8C9}" type="presOf" srcId="{A5FF31B7-FA3D-4C8C-AFAE-FB4779CC1604}" destId="{913F1C3A-1FD7-4BAE-B0DE-E0C7E4171E63}" srcOrd="1" destOrd="0" presId="urn:microsoft.com/office/officeart/2005/8/layout/orgChart1"/>
    <dgm:cxn modelId="{E5F89C3F-37DB-4632-982A-882D934D3C7A}" srcId="{F196B9CE-1DCE-413E-834F-0F9AC58D701D}" destId="{970F906B-F7DE-49FC-BF54-BA1C09775734}" srcOrd="5" destOrd="0" parTransId="{E2154CA4-9AAD-481E-9788-5DD144E7534A}" sibTransId="{54E96336-A92E-451B-B338-357F0BC8CF72}"/>
    <dgm:cxn modelId="{327E2329-9F39-4424-83B8-9E0C4B3AAD3D}" srcId="{9574D1AA-ADA6-4CCA-BF06-F73F5869E4F8}" destId="{6141651D-D8EE-4E52-AFD6-4A88222084F4}" srcOrd="6" destOrd="0" parTransId="{5CBD0133-BC27-41CB-8A13-7D485C05FE64}" sibTransId="{912A785C-677F-4A3F-A90B-F8E2A994DDE5}"/>
    <dgm:cxn modelId="{23D8F4A3-621D-49DB-8569-F2B9BFE59747}" type="presOf" srcId="{970F906B-F7DE-49FC-BF54-BA1C09775734}" destId="{B8C87F9D-B2B6-4CE8-80BF-6291E5F3CB85}" srcOrd="0" destOrd="0" presId="urn:microsoft.com/office/officeart/2005/8/layout/orgChart1"/>
    <dgm:cxn modelId="{206EE29A-4659-4B8E-B208-6123C5372008}" srcId="{9E87598B-847E-4CAB-8759-DBBE89491281}" destId="{89E7D078-2DF0-4F7F-BFA7-FF1AA3288CA7}" srcOrd="7" destOrd="0" parTransId="{90DCAB3F-AB31-4AE6-A860-BF706E031667}" sibTransId="{4F881EC7-958E-49A4-84D7-2B646694045F}"/>
    <dgm:cxn modelId="{8F406AAF-E33C-4E52-81D0-09DEAD7E93A0}" type="presOf" srcId="{EDBB11C7-3499-4096-B254-61F100209550}" destId="{159DCCCC-2E86-4448-9A41-0777DCA20181}" srcOrd="1" destOrd="0" presId="urn:microsoft.com/office/officeart/2005/8/layout/orgChart1"/>
    <dgm:cxn modelId="{740C0EDA-1216-41F9-AC70-14DBC2D3C32B}" srcId="{8A4D7209-AA54-4DA7-951D-9599753A754A}" destId="{1DB5CCFE-ED8F-4FCC-AACA-8AC94B8EB6D3}" srcOrd="3" destOrd="0" parTransId="{4DC09F46-C908-4241-8C4F-34CE08A51800}" sibTransId="{F513EA72-FC00-44E8-97BC-10BDA8EF18DE}"/>
    <dgm:cxn modelId="{B73CD85F-7D1D-4D76-8C0E-1AE94E004125}" srcId="{7C5199EB-5467-4820-9B52-A2932CBF3C68}" destId="{D04FD2ED-0ED4-4952-AC4D-38DADE1F9813}" srcOrd="2" destOrd="0" parTransId="{E7731861-3EB8-4BEF-86B6-1D046A3ADA83}" sibTransId="{204D0269-F0F9-49BD-8BEF-F9D16F73744B}"/>
    <dgm:cxn modelId="{2A38A711-F5EC-4E5A-BB4E-DA5181C0050A}" type="presOf" srcId="{9BDFBF7E-C71D-4D1F-8CC6-DE5F234FF504}" destId="{E80C3EE0-B9CA-4D40-8B3C-78AA90F48955}" srcOrd="1" destOrd="0" presId="urn:microsoft.com/office/officeart/2005/8/layout/orgChart1"/>
    <dgm:cxn modelId="{7DA44993-C677-4D58-BD99-56FEA6A9B3A2}" srcId="{9E87598B-847E-4CAB-8759-DBBE89491281}" destId="{3486252E-34FA-4055-8878-4B78B973A227}" srcOrd="10" destOrd="0" parTransId="{AC278143-CDBB-482B-B5EF-64A17236E88E}" sibTransId="{2A030F09-90B1-4F28-8AA8-9C4FA3AFB9E1}"/>
    <dgm:cxn modelId="{19D53D1C-60AE-438A-B293-C5DD4893DBF1}" srcId="{8A4D7209-AA54-4DA7-951D-9599753A754A}" destId="{46D6D6E9-C125-4A10-A52E-19A7857F845D}" srcOrd="5" destOrd="0" parTransId="{4A493EE8-05DF-4C20-8952-56D50F7C2917}" sibTransId="{863393E7-4E77-4EA6-ADF3-41A515363435}"/>
    <dgm:cxn modelId="{E6828324-9DB9-45DB-A73A-0E25F149450E}" type="presOf" srcId="{2AE1E1B9-04FE-4518-9CD9-84799114B267}" destId="{60A9941D-0ECF-4385-BEC4-455837EE8712}" srcOrd="1" destOrd="0" presId="urn:microsoft.com/office/officeart/2005/8/layout/orgChart1"/>
    <dgm:cxn modelId="{9CBE582D-0199-484B-8023-70D719F16772}" type="presOf" srcId="{C462C365-DB34-469D-AB5A-08752E8933F5}" destId="{0D17CBE9-370B-45E5-B487-900722587CA3}" srcOrd="1" destOrd="0" presId="urn:microsoft.com/office/officeart/2005/8/layout/orgChart1"/>
    <dgm:cxn modelId="{A18B842C-797B-443D-9214-BDB9C16DFE37}" type="presOf" srcId="{E6603796-8E05-42D6-9BC0-96C4B14E1D5E}" destId="{6C8995E4-F9AD-4A15-993B-615173D0A3A3}" srcOrd="1" destOrd="0" presId="urn:microsoft.com/office/officeart/2005/8/layout/orgChart1"/>
    <dgm:cxn modelId="{ADAA0308-36D3-4DAE-BA1E-1B4931A2A74C}" type="presOf" srcId="{2F4C73C8-D2E4-4DDF-B7E7-A14275C90AEC}" destId="{626639CD-95DB-49A5-9A07-0C5AF2885378}" srcOrd="1" destOrd="0" presId="urn:microsoft.com/office/officeart/2005/8/layout/orgChart1"/>
    <dgm:cxn modelId="{1EEEB942-EBC7-46DC-9762-EBF62A51DDB3}" type="presOf" srcId="{690D90A7-0309-4237-AB71-408398EDF651}" destId="{91395454-C6F1-45CE-9876-ABFD84EEB17B}" srcOrd="1" destOrd="0" presId="urn:microsoft.com/office/officeart/2005/8/layout/orgChart1"/>
    <dgm:cxn modelId="{55A7CC00-D59C-45A4-A75C-973D1C1BFED3}" type="presOf" srcId="{925C3CA9-FDA7-49AA-A1E4-1A0B11541E1B}" destId="{55F3494D-11E9-4320-B927-F0083D68454A}" srcOrd="1" destOrd="0" presId="urn:microsoft.com/office/officeart/2005/8/layout/orgChart1"/>
    <dgm:cxn modelId="{A9A4CBE1-5D2E-4585-B53E-1E388DC7D8B1}" type="presOf" srcId="{E277D932-FBFD-4F1F-B1E4-74917FC65CA1}" destId="{3245EE58-EB64-49B3-B70D-FF96553A7C60}" srcOrd="1" destOrd="0" presId="urn:microsoft.com/office/officeart/2005/8/layout/orgChart1"/>
    <dgm:cxn modelId="{E27E7E81-1050-4972-B008-33F563BB0F0B}" type="presOf" srcId="{97B97760-4F5D-42B1-8890-56A6DC3D4083}" destId="{589EA541-ED67-409F-913E-0584FB6D1EDC}" srcOrd="0" destOrd="0" presId="urn:microsoft.com/office/officeart/2005/8/layout/orgChart1"/>
    <dgm:cxn modelId="{D6489117-197F-4A5E-B887-C74DEBB07E89}" srcId="{E0BCAC56-0311-4F62-8F70-E248992E3620}" destId="{39F636DA-402D-4372-9A50-5F7A1ED1345A}" srcOrd="0" destOrd="0" parTransId="{D0A202C9-2345-4125-9A9B-6943A8730D89}" sibTransId="{B88BD6C5-C60A-4867-ACC2-AFF7CCDBE997}"/>
    <dgm:cxn modelId="{2559B97C-C470-4542-A442-31C198B1A19B}" type="presOf" srcId="{85BFA423-252A-467A-B003-0FD738361C80}" destId="{E14D887C-1880-4601-8150-37055312BD1A}" srcOrd="0" destOrd="0" presId="urn:microsoft.com/office/officeart/2005/8/layout/orgChart1"/>
    <dgm:cxn modelId="{9DDEE5CA-864C-43F9-9011-4903A7F96D59}" srcId="{F9E47ABB-8426-4F9D-A5F5-1989B0C5AD80}" destId="{56DAB025-52AC-4761-9250-D9220242C7EE}" srcOrd="2" destOrd="0" parTransId="{087A1473-CFE8-4899-A750-FF1D8CBAAA66}" sibTransId="{6CD9CD44-CAB2-439B-929F-9F708AA667AE}"/>
    <dgm:cxn modelId="{1745294F-2E2F-4421-94B6-0E1F46AB4EAF}" type="presOf" srcId="{4DC09F46-C908-4241-8C4F-34CE08A51800}" destId="{97420358-A1E9-4384-86E6-39D1088512FC}" srcOrd="0" destOrd="0" presId="urn:microsoft.com/office/officeart/2005/8/layout/orgChart1"/>
    <dgm:cxn modelId="{D12337EB-4423-4966-A926-E48A5E5D58F9}" type="presOf" srcId="{384C932C-242D-4B03-A671-2D806B512156}" destId="{CB4FA6B4-713F-4D3D-83DC-137683E182A1}" srcOrd="0" destOrd="0" presId="urn:microsoft.com/office/officeart/2005/8/layout/orgChart1"/>
    <dgm:cxn modelId="{6B58FC8F-45F0-4D99-BA1D-2138AA756819}" srcId="{9574D1AA-ADA6-4CCA-BF06-F73F5869E4F8}" destId="{384C932C-242D-4B03-A671-2D806B512156}" srcOrd="0" destOrd="0" parTransId="{CB6A5BC8-39D7-4803-8B26-BC2C7BFA528C}" sibTransId="{3B752941-CA28-43F0-8E65-A70014267684}"/>
    <dgm:cxn modelId="{C28AB18D-467B-40B8-BF13-F11BD3F00748}" type="presOf" srcId="{9CE73C2B-82AD-4D36-AE2B-43763EAB69F1}" destId="{34F05009-EC90-4211-801D-472D6AB29C06}" srcOrd="0" destOrd="0" presId="urn:microsoft.com/office/officeart/2005/8/layout/orgChart1"/>
    <dgm:cxn modelId="{8F8DE59C-2671-4232-A210-90D12B0AAE05}" srcId="{1E3C9A6E-01AE-4B21-B6AE-1BD6F90E27B1}" destId="{66E01D46-F926-449C-B495-A3B453BA0D3F}" srcOrd="3" destOrd="0" parTransId="{DEE9B111-00E6-4933-8E7E-C5B7EFEB33FF}" sibTransId="{4285BCCB-3D89-4BD2-AA7C-5AB13DD7F050}"/>
    <dgm:cxn modelId="{924F6769-6440-4D25-A42A-61781960A624}" srcId="{8A4D7209-AA54-4DA7-951D-9599753A754A}" destId="{CDD4C2C1-4A16-490A-9DD4-B4E788D08273}" srcOrd="6" destOrd="0" parTransId="{47EFC6A1-2176-44B4-A0C3-D1CD3AB1D598}" sibTransId="{80253A5E-F905-4DE1-B88F-F29B3EB8586C}"/>
    <dgm:cxn modelId="{14180ACD-5333-48B7-A5E3-8EDBAE1B3213}" srcId="{E0BCAC56-0311-4F62-8F70-E248992E3620}" destId="{C462C365-DB34-469D-AB5A-08752E8933F5}" srcOrd="5" destOrd="0" parTransId="{830FDC48-2DAB-4B2C-AA4B-4BDABCE8FD88}" sibTransId="{553340B8-D346-4FFF-8606-89F7E4DBCF8B}"/>
    <dgm:cxn modelId="{0977901B-5FA9-4DFA-AF1D-7F598BDAE8D4}" srcId="{7C5199EB-5467-4820-9B52-A2932CBF3C68}" destId="{EB029B6D-CC7E-4975-96F5-8A34D4072553}" srcOrd="4" destOrd="0" parTransId="{B5A579FB-8FE5-4ADA-B822-0BE8A905B9CD}" sibTransId="{FF89C2A0-1476-4DAB-A29C-7225E5865916}"/>
    <dgm:cxn modelId="{7B0B80DA-70DD-49C1-99FC-E87BB030D108}" type="presOf" srcId="{D69C57CB-0B78-461F-9CD1-72E48529ACDB}" destId="{1F77200A-5540-4794-A0D4-D58F587CB706}" srcOrd="1" destOrd="0" presId="urn:microsoft.com/office/officeart/2005/8/layout/orgChart1"/>
    <dgm:cxn modelId="{EDF8FF8D-7712-4C70-BA79-9EE0932C9C1D}" srcId="{5F9992A0-54DA-43BB-8EB9-82E97925F098}" destId="{C199A853-6F1C-4B32-BDC0-D332F30CCEA1}" srcOrd="2" destOrd="0" parTransId="{157A52A1-BD3E-4E69-A6B4-6B02AE5E6EA2}" sibTransId="{A0C4EBF6-6E0C-406D-B893-3B9C2400006E}"/>
    <dgm:cxn modelId="{EEB3D8DC-BC74-4FEF-8D40-710A7B831A9B}" type="presOf" srcId="{175EAAB2-C950-46C2-800A-EAE14DF4E74B}" destId="{0BC46A11-7CEC-4F65-820A-DC6D8CFBA47E}" srcOrd="0" destOrd="0" presId="urn:microsoft.com/office/officeart/2005/8/layout/orgChart1"/>
    <dgm:cxn modelId="{DAA601A8-8BBD-4376-B89B-D8ECA92D5E71}" srcId="{FDA627D3-D870-448A-9442-0C3DA2088C3E}" destId="{A2BDAE63-B601-4173-BA10-62CF4730671E}" srcOrd="3" destOrd="0" parTransId="{65312344-5A04-4089-8628-70633AE4848F}" sibTransId="{C7833C46-FDF1-4155-82D4-D31C74813D39}"/>
    <dgm:cxn modelId="{97A385FC-AD23-4766-9A59-8AB025257EB4}" type="presOf" srcId="{39F636DA-402D-4372-9A50-5F7A1ED1345A}" destId="{E95E8500-F6BB-4AB7-BE34-32C15E9F9B9C}" srcOrd="1" destOrd="0" presId="urn:microsoft.com/office/officeart/2005/8/layout/orgChart1"/>
    <dgm:cxn modelId="{71EB6F58-3319-4E4B-A489-D55461C36F66}" type="presOf" srcId="{087A1473-CFE8-4899-A750-FF1D8CBAAA66}" destId="{B8334EAC-E577-4F68-A6CA-CD3F22F89FCD}" srcOrd="0" destOrd="0" presId="urn:microsoft.com/office/officeart/2005/8/layout/orgChart1"/>
    <dgm:cxn modelId="{F41D18D7-7EFB-479E-9EDF-0800C28D74AD}" srcId="{9E87598B-847E-4CAB-8759-DBBE89491281}" destId="{FDA627D3-D870-448A-9442-0C3DA2088C3E}" srcOrd="4" destOrd="0" parTransId="{EDF1AE3D-A8A6-4B65-9C5C-8F49FEBFF193}" sibTransId="{3A6212BA-FD2E-49EE-9EB0-FBC056FB1A98}"/>
    <dgm:cxn modelId="{0B916C93-5A41-4817-BEDC-5EDBAE40C9C3}" srcId="{F196B9CE-1DCE-413E-834F-0F9AC58D701D}" destId="{B63DB6E4-19E7-4F20-9CB8-816974D8FD81}" srcOrd="0" destOrd="0" parTransId="{4C31B74E-6894-4710-A598-E3993BCD0755}" sibTransId="{AC918014-8F86-413E-BBBF-0F7CCA3B1C21}"/>
    <dgm:cxn modelId="{D1670EE8-9368-4A27-9DE5-5C50220B6D66}" type="presOf" srcId="{0250D903-552B-4CEC-A6D6-3BE082E7F867}" destId="{E82A6A98-4E2E-476F-ABBA-9146BDB08065}" srcOrd="0" destOrd="0" presId="urn:microsoft.com/office/officeart/2005/8/layout/orgChart1"/>
    <dgm:cxn modelId="{C4A9B39C-622B-4D6A-B2C4-15036885FB84}" type="presOf" srcId="{81FFAF28-9715-4C78-BEBD-7A62D9809E2D}" destId="{493D073F-4984-4FC3-A7FF-12B5D8111790}" srcOrd="0" destOrd="0" presId="urn:microsoft.com/office/officeart/2005/8/layout/orgChart1"/>
    <dgm:cxn modelId="{0623DA13-21AD-46E1-971D-17B121D3A512}" type="presOf" srcId="{23430078-07DA-4780-9AC5-238C70CB50EF}" destId="{D69D2FDA-1092-4351-A2AF-C3616A9F98CC}" srcOrd="1" destOrd="0" presId="urn:microsoft.com/office/officeart/2005/8/layout/orgChart1"/>
    <dgm:cxn modelId="{8C799FF1-9DC0-45ED-A24D-82FE98655AE4}" type="presOf" srcId="{9E87598B-847E-4CAB-8759-DBBE89491281}" destId="{55D2FF6B-417F-4202-9BE0-1F63B795D44A}" srcOrd="1" destOrd="0" presId="urn:microsoft.com/office/officeart/2005/8/layout/orgChart1"/>
    <dgm:cxn modelId="{6B900B9B-DC14-4F44-B4AA-36EF18C7AE9B}" type="presOf" srcId="{E7731861-3EB8-4BEF-86B6-1D046A3ADA83}" destId="{D8C4FE53-38DE-408C-A80E-6AAF181C3BB7}" srcOrd="0" destOrd="0" presId="urn:microsoft.com/office/officeart/2005/8/layout/orgChart1"/>
    <dgm:cxn modelId="{13E925DC-6B29-4E48-A03C-B0B65AA90370}" type="presOf" srcId="{D0A202C9-2345-4125-9A9B-6943A8730D89}" destId="{43FAF806-CB5D-4457-91F8-CB75998C853F}" srcOrd="0" destOrd="0" presId="urn:microsoft.com/office/officeart/2005/8/layout/orgChart1"/>
    <dgm:cxn modelId="{C6F3A7A1-4859-47EF-976B-12CD320FD6AE}" type="presOf" srcId="{D4A6EAA6-E32A-4F9B-A01A-04CEF01C65CA}" destId="{12A72064-FF4F-418A-BFA5-41B6A36235B2}" srcOrd="1" destOrd="0" presId="urn:microsoft.com/office/officeart/2005/8/layout/orgChart1"/>
    <dgm:cxn modelId="{ED019E6D-BFF9-4B45-9AC1-43776E623A9A}" type="presOf" srcId="{FC28D57C-C9B7-4736-BD80-A862E439055C}" destId="{45F1CE59-0FE6-4D4C-AF1B-BD4DA1B860B1}" srcOrd="0" destOrd="0" presId="urn:microsoft.com/office/officeart/2005/8/layout/orgChart1"/>
    <dgm:cxn modelId="{C977EA5D-55D9-4D37-8EAE-C32581C22BC0}" type="presOf" srcId="{3486252E-34FA-4055-8878-4B78B973A227}" destId="{76446799-49C7-42A6-862D-324375873148}" srcOrd="1" destOrd="0" presId="urn:microsoft.com/office/officeart/2005/8/layout/orgChart1"/>
    <dgm:cxn modelId="{AA2A982B-E4D5-4AA4-8B5D-0259F3AAF8D0}" srcId="{9E87598B-847E-4CAB-8759-DBBE89491281}" destId="{8A4D7209-AA54-4DA7-951D-9599753A754A}" srcOrd="1" destOrd="0" parTransId="{D1706C85-7EEE-4BA7-921A-1C5BA71490CB}" sibTransId="{E1E05225-9DAA-478D-BB94-D322A6A516C2}"/>
    <dgm:cxn modelId="{570E3A20-6589-47B7-B2C1-2D04A4DE955F}" type="presOf" srcId="{EDF1AE3D-A8A6-4B65-9C5C-8F49FEBFF193}" destId="{D4B6B252-1627-485A-B4D7-6A9D3531D70D}" srcOrd="0" destOrd="0" presId="urn:microsoft.com/office/officeart/2005/8/layout/orgChart1"/>
    <dgm:cxn modelId="{37F7E6D9-88DD-4EC9-8A1F-5F730A9512F0}" type="presOf" srcId="{89E7D078-2DF0-4F7F-BFA7-FF1AA3288CA7}" destId="{D9CA8134-8073-4137-A90A-253FF347DC1F}" srcOrd="1" destOrd="0" presId="urn:microsoft.com/office/officeart/2005/8/layout/orgChart1"/>
    <dgm:cxn modelId="{B68428D8-B15A-4EA7-9494-A9CECB5B21CB}" type="presOf" srcId="{7BCA1897-BE66-4EDF-B081-A335E2B247CB}" destId="{1092013D-065A-45E9-B4AD-61CD0720A6AF}" srcOrd="0" destOrd="0" presId="urn:microsoft.com/office/officeart/2005/8/layout/orgChart1"/>
    <dgm:cxn modelId="{015ABD1B-38DF-42E9-8C6D-DAA6FDA19E6D}" type="presOf" srcId="{FDA627D3-D870-448A-9442-0C3DA2088C3E}" destId="{1314A451-DB5F-4E0B-9254-A7AED22279D9}" srcOrd="0" destOrd="0" presId="urn:microsoft.com/office/officeart/2005/8/layout/orgChart1"/>
    <dgm:cxn modelId="{66D45DBD-5DE4-441F-B67F-9292638AFC0B}" type="presOf" srcId="{1E3C9A6E-01AE-4B21-B6AE-1BD6F90E27B1}" destId="{62883297-21E5-42F5-9D62-85BACAD87629}" srcOrd="0" destOrd="0" presId="urn:microsoft.com/office/officeart/2005/8/layout/orgChart1"/>
    <dgm:cxn modelId="{9BB46AAB-1932-403F-8815-20BB5C08FD50}" type="presOf" srcId="{3486252E-34FA-4055-8878-4B78B973A227}" destId="{4462BF66-4C70-4A39-B981-7F8C711EA960}" srcOrd="0" destOrd="0" presId="urn:microsoft.com/office/officeart/2005/8/layout/orgChart1"/>
    <dgm:cxn modelId="{E47C2AB5-17E2-47E6-8626-3C30056EE557}" type="presOf" srcId="{6422289F-CB71-48D7-A5FF-4280E4F83700}" destId="{523CDDA9-E6BB-43A3-9066-66354A2696C9}" srcOrd="1" destOrd="0" presId="urn:microsoft.com/office/officeart/2005/8/layout/orgChart1"/>
    <dgm:cxn modelId="{9E75D495-C39E-4F29-961F-8DF2907F41D9}" type="presOf" srcId="{C0DB84AD-44C4-4BA7-B8FD-A94DE170E2C3}" destId="{E8156B9F-5075-41C7-8338-80E876D6EB0A}" srcOrd="0" destOrd="0" presId="urn:microsoft.com/office/officeart/2005/8/layout/orgChart1"/>
    <dgm:cxn modelId="{C5BE4460-38D7-4FED-8E95-3A548DF00D84}" type="presOf" srcId="{8D21FC02-41DD-433D-949D-5B8869936790}" destId="{F638445D-DFEF-40D7-B530-CD25691DE5E3}" srcOrd="0" destOrd="0" presId="urn:microsoft.com/office/officeart/2005/8/layout/orgChart1"/>
    <dgm:cxn modelId="{B4D2C94C-B0D0-4166-930C-8EBE0AEABD00}" type="presOf" srcId="{AC2A9FF5-08D3-48F2-A5DF-29BEDD6188AA}" destId="{73115265-890F-4827-B1E1-2C1AC0F19F27}" srcOrd="1" destOrd="0" presId="urn:microsoft.com/office/officeart/2005/8/layout/orgChart1"/>
    <dgm:cxn modelId="{8D6D59F7-27B9-432E-ACFA-0B55C975D5DC}" type="presOf" srcId="{AEC96086-FEE2-4958-9627-D2AE17E4EC43}" destId="{09E09170-AAE9-4CA6-937E-D646DF717F5A}" srcOrd="0" destOrd="0" presId="urn:microsoft.com/office/officeart/2005/8/layout/orgChart1"/>
    <dgm:cxn modelId="{44645FDF-C0B0-44DF-8AC2-46587D77F0B9}" type="presOf" srcId="{DB651DB0-DDB8-4F08-9605-FEF011597BE6}" destId="{59628DCC-1592-4B25-9BCF-0D577F5A86E3}" srcOrd="0" destOrd="0" presId="urn:microsoft.com/office/officeart/2005/8/layout/orgChart1"/>
    <dgm:cxn modelId="{9D733189-A6F3-4FD4-8042-DB8EB7D97F93}" srcId="{9E87598B-847E-4CAB-8759-DBBE89491281}" destId="{4FBAAB3A-6051-4CC0-A274-63BDFFB20544}" srcOrd="9" destOrd="0" parTransId="{0FD15166-72AC-488D-9380-EDBACDBE65D5}" sibTransId="{1BFD118B-E972-4DB6-94B8-11AB72ACF7E5}"/>
    <dgm:cxn modelId="{111FF9E5-ABD4-4DF5-9217-177B48A9E632}" srcId="{9574D1AA-ADA6-4CCA-BF06-F73F5869E4F8}" destId="{3F3EEE8D-47E8-4FB5-94BE-63F9831CD389}" srcOrd="5" destOrd="0" parTransId="{7A3BF42E-EB5B-4D6B-B07A-69E3E8E70A99}" sibTransId="{0AFC68E6-214B-4D46-A373-E492FDA72D21}"/>
    <dgm:cxn modelId="{7752C1F4-81E8-46AC-88BE-C2EAB89898B3}" type="presOf" srcId="{B63DB6E4-19E7-4F20-9CB8-816974D8FD81}" destId="{E4CBC6D8-8B89-43E2-A4BE-FE03C1B4A3CD}" srcOrd="0" destOrd="0" presId="urn:microsoft.com/office/officeart/2005/8/layout/orgChart1"/>
    <dgm:cxn modelId="{DD194DF7-6CA6-4F5C-8E87-530D2FDC183C}" srcId="{1E3C9A6E-01AE-4B21-B6AE-1BD6F90E27B1}" destId="{23430078-07DA-4780-9AC5-238C70CB50EF}" srcOrd="4" destOrd="0" parTransId="{1939971E-D0FA-4E3E-AC43-CA08CF74314A}" sibTransId="{0CAABC21-F4BC-4130-BE29-1DE0F23A7EB7}"/>
    <dgm:cxn modelId="{F653FD00-B006-4255-8A4B-4DB81239282D}" type="presOf" srcId="{50DE95B6-FC3F-4BDB-8400-F21FDD5C61E5}" destId="{393766A7-D9DF-499B-8928-78EE08022D2A}" srcOrd="0" destOrd="0" presId="urn:microsoft.com/office/officeart/2005/8/layout/orgChart1"/>
    <dgm:cxn modelId="{4F5CE806-9B04-450C-83F6-89946F8F8A72}" type="presOf" srcId="{822D1EB6-1C83-434E-A371-433355866C53}" destId="{8FEB34A7-8AF3-45B1-B126-FE292AD75906}" srcOrd="0" destOrd="0" presId="urn:microsoft.com/office/officeart/2005/8/layout/orgChart1"/>
    <dgm:cxn modelId="{639C98A1-9F34-4721-AFC1-36A3E4CFA8CE}" srcId="{8A4D7209-AA54-4DA7-951D-9599753A754A}" destId="{85BFA423-252A-467A-B003-0FD738361C80}" srcOrd="2" destOrd="0" parTransId="{35EFF4C6-46AD-44DC-A0FE-087891D0A80B}" sibTransId="{45072909-7C9C-4180-82D0-2CB3C7FDA3B0}"/>
    <dgm:cxn modelId="{7821D5DD-4E3F-4BE9-93C8-EC8D1EE6EB8A}" srcId="{89E7D078-2DF0-4F7F-BFA7-FF1AA3288CA7}" destId="{FC28D57C-C9B7-4736-BD80-A862E439055C}" srcOrd="1" destOrd="0" parTransId="{181CB4EC-B687-4D04-B1A3-E52118160648}" sibTransId="{FA31D89F-62F8-411A-8EA9-9F63632060E5}"/>
    <dgm:cxn modelId="{4F1BCDD1-F9B6-4B50-8DB2-60168C3C8748}" type="presOf" srcId="{85FD7A29-C9EF-4BC0-BBDF-B433F0193362}" destId="{5C537FDE-3DE8-43F9-B2A1-9B70E54B32D1}" srcOrd="0" destOrd="0" presId="urn:microsoft.com/office/officeart/2005/8/layout/orgChart1"/>
    <dgm:cxn modelId="{41D38116-5743-49B4-B957-314E27E5FFBA}" type="presOf" srcId="{7C5199EB-5467-4820-9B52-A2932CBF3C68}" destId="{2707A84B-864C-49C5-9B38-67DC49BAE889}" srcOrd="0" destOrd="0" presId="urn:microsoft.com/office/officeart/2005/8/layout/orgChart1"/>
    <dgm:cxn modelId="{33D888C6-34B2-4067-A62C-EA46011D9ED6}" type="presOf" srcId="{1FE24872-651F-4032-9E49-DD16DD945D8F}" destId="{EB3B7EEE-9241-4F71-8CDC-5AC673F5364F}" srcOrd="0" destOrd="0" presId="urn:microsoft.com/office/officeart/2005/8/layout/orgChart1"/>
    <dgm:cxn modelId="{78DBDC44-C8EA-49A8-9664-A44D0C37D12F}" type="presOf" srcId="{7626F227-B2B7-4BD5-B7FD-26C2468B36BB}" destId="{12946D91-4322-4C69-A1B1-D6D3EB5E92C4}" srcOrd="1" destOrd="0" presId="urn:microsoft.com/office/officeart/2005/8/layout/orgChart1"/>
    <dgm:cxn modelId="{390FEF59-9728-4720-B92B-ACB3F612A072}" type="presOf" srcId="{F196B9CE-1DCE-413E-834F-0F9AC58D701D}" destId="{6B384BF7-21C9-46A4-B09A-D3E36A4EBD20}" srcOrd="0" destOrd="0" presId="urn:microsoft.com/office/officeart/2005/8/layout/orgChart1"/>
    <dgm:cxn modelId="{069ABD13-D507-4911-8D79-58BDFFBBD4EA}" srcId="{9E87598B-847E-4CAB-8759-DBBE89491281}" destId="{F9E47ABB-8426-4F9D-A5F5-1989B0C5AD80}" srcOrd="3" destOrd="0" parTransId="{1A36C259-9AB5-4CD9-A87F-12E3E814BCF2}" sibTransId="{2DA722D8-C094-4097-BDCF-932CC2830046}"/>
    <dgm:cxn modelId="{071FBA0C-015E-45B8-B5BA-EBF8073BBC7A}" type="presOf" srcId="{FA8CA550-7C88-4775-BBDB-963BDB969AF4}" destId="{BDD92D86-A120-4490-AC41-5CF6FC703442}" srcOrd="1" destOrd="0" presId="urn:microsoft.com/office/officeart/2005/8/layout/orgChart1"/>
    <dgm:cxn modelId="{F57BD8A2-7185-4BA2-AD8E-37498DB02D5D}" type="presOf" srcId="{822D1EB6-1C83-434E-A371-433355866C53}" destId="{F7378507-D629-4EF7-954F-6BD0501BF9EC}" srcOrd="1" destOrd="0" presId="urn:microsoft.com/office/officeart/2005/8/layout/orgChart1"/>
    <dgm:cxn modelId="{7C7305B6-7BC2-4A17-996E-C4FB92511F35}" type="presOf" srcId="{8C3C2DAB-962F-4C71-9A53-C588D2DDF082}" destId="{FF64B1F8-1900-4A16-A7A4-FBBD9EB6FC1C}" srcOrd="0" destOrd="0" presId="urn:microsoft.com/office/officeart/2005/8/layout/orgChart1"/>
    <dgm:cxn modelId="{CEB152B3-593E-43B5-A798-05E8437807CC}" type="presOf" srcId="{4B49FC7B-B538-4B9B-B2A7-04DCDE83B47A}" destId="{962DD31B-94DB-4103-9F42-A11D1E57A2E2}" srcOrd="1" destOrd="0" presId="urn:microsoft.com/office/officeart/2005/8/layout/orgChart1"/>
    <dgm:cxn modelId="{881D32AE-CE95-4892-A48C-A6E1C9E4A84F}" type="presOf" srcId="{5F9992A0-54DA-43BB-8EB9-82E97925F098}" destId="{1BA92B86-D349-448E-B8AC-00A567353F62}" srcOrd="1" destOrd="0" presId="urn:microsoft.com/office/officeart/2005/8/layout/orgChart1"/>
    <dgm:cxn modelId="{63A70F9B-DF04-447F-9B62-600ABC9F147D}" type="presOf" srcId="{830FDC48-2DAB-4B2C-AA4B-4BDABCE8FD88}" destId="{25A47CEB-D0CF-4A88-B19C-352F75085C9C}" srcOrd="0" destOrd="0" presId="urn:microsoft.com/office/officeart/2005/8/layout/orgChart1"/>
    <dgm:cxn modelId="{DD06C16B-9F65-43E8-9403-6C177767E190}" type="presOf" srcId="{2258AFF3-2684-49B4-AE08-F4C236DF3E49}" destId="{DBDB64C0-A632-41E5-971C-A217AA070599}" srcOrd="1" destOrd="0" presId="urn:microsoft.com/office/officeart/2005/8/layout/orgChart1"/>
    <dgm:cxn modelId="{C803BA3B-FA22-45EB-96E3-379843BC4344}" type="presOf" srcId="{3F3EEE8D-47E8-4FB5-94BE-63F9831CD389}" destId="{FB1DAD74-6A80-4A04-ADA4-F2321118749D}" srcOrd="0" destOrd="0" presId="urn:microsoft.com/office/officeart/2005/8/layout/orgChart1"/>
    <dgm:cxn modelId="{6EC2A3BE-6268-457B-8A53-B2D52F875933}" type="presOf" srcId="{C462C365-DB34-469D-AB5A-08752E8933F5}" destId="{1DC2AC2C-0CC0-4C5B-9196-3BA5AAFD87F2}" srcOrd="0" destOrd="0" presId="urn:microsoft.com/office/officeart/2005/8/layout/orgChart1"/>
    <dgm:cxn modelId="{89CE32DF-9A63-4040-B9BA-C5E5C691244E}" srcId="{9E87598B-847E-4CAB-8759-DBBE89491281}" destId="{1E3C9A6E-01AE-4B21-B6AE-1BD6F90E27B1}" srcOrd="2" destOrd="0" parTransId="{BBE045C7-C068-44B1-8DD3-04986E970473}" sibTransId="{198D00E3-C579-4FD2-9B62-ADA07739810A}"/>
    <dgm:cxn modelId="{EF5A93F4-4263-4442-BF54-2B4E309BDBEA}" srcId="{7F589E01-580B-48A1-9F3B-7341519B823E}" destId="{822E64C1-6099-4810-8BC7-2BC708216F87}" srcOrd="0" destOrd="0" parTransId="{773CADC5-473C-4C91-AE37-CBC4F062D368}" sibTransId="{5B5562A1-F6B3-4716-8203-778BDBA62F84}"/>
    <dgm:cxn modelId="{78C40E50-6DC7-4FAE-BB1F-74A78BA5EF4C}" type="presOf" srcId="{FF9DD080-A9D4-42A6-AF7A-770D81481677}" destId="{2A20E1B2-5BDB-4359-B750-47CC278F4F03}" srcOrd="0" destOrd="0" presId="urn:microsoft.com/office/officeart/2005/8/layout/orgChart1"/>
    <dgm:cxn modelId="{2724127B-3E03-4291-A9ED-5DAC5DA06272}" type="presOf" srcId="{D04FD2ED-0ED4-4952-AC4D-38DADE1F9813}" destId="{CF2A7F9C-601F-4515-8101-48BEAC272CB4}" srcOrd="1" destOrd="0" presId="urn:microsoft.com/office/officeart/2005/8/layout/orgChart1"/>
    <dgm:cxn modelId="{77A34518-F442-4F54-83A2-88EF92128207}" type="presOf" srcId="{CDD4C2C1-4A16-490A-9DD4-B4E788D08273}" destId="{43FA06E1-F017-4603-BB1C-4376F55E0000}" srcOrd="0" destOrd="0" presId="urn:microsoft.com/office/officeart/2005/8/layout/orgChart1"/>
    <dgm:cxn modelId="{89BD087A-B0EC-41E8-A271-2D0BD289507D}" srcId="{9E87598B-847E-4CAB-8759-DBBE89491281}" destId="{F196B9CE-1DCE-413E-834F-0F9AC58D701D}" srcOrd="0" destOrd="0" parTransId="{248CC3FD-469B-43EE-9ABA-255DCDEBFBF4}" sibTransId="{1C4884F6-6FA9-429D-A2E4-E711845401F8}"/>
    <dgm:cxn modelId="{BA086A6E-AABE-4776-A1B0-B0F599684AC0}" type="presOf" srcId="{D69C57CB-0B78-461F-9CD1-72E48529ACDB}" destId="{0DDEBE7E-E20D-4C5C-A71B-1AFD6FACCF10}" srcOrd="0" destOrd="0" presId="urn:microsoft.com/office/officeart/2005/8/layout/orgChart1"/>
    <dgm:cxn modelId="{A6E5BFD0-DC6C-4D45-AA31-CE0FBC0C3713}" type="presOf" srcId="{C9D4E505-743C-4556-89A9-9228A2DCD120}" destId="{D3159619-9C52-45A0-B1A1-849B4ABC9EE0}" srcOrd="0" destOrd="0" presId="urn:microsoft.com/office/officeart/2005/8/layout/orgChart1"/>
    <dgm:cxn modelId="{ED4A13E0-BB53-46F0-9DD2-922A85CC4DCD}" type="presOf" srcId="{B6A62887-B5EB-4849-8141-9B7B1B06E0A3}" destId="{8A3BFC19-C341-4C58-B088-16DA3047E86F}" srcOrd="0" destOrd="0" presId="urn:microsoft.com/office/officeart/2005/8/layout/orgChart1"/>
    <dgm:cxn modelId="{BE7BCF38-91E3-4F1E-8F76-D4ECB0BF6BD1}" type="presOf" srcId="{47F26A30-2355-4633-963D-A3B17EDFAA88}" destId="{DBEB8346-56C9-4E8E-A131-ACED126496F6}" srcOrd="0" destOrd="0" presId="urn:microsoft.com/office/officeart/2005/8/layout/orgChart1"/>
    <dgm:cxn modelId="{343B70C9-7874-45C2-B452-345B6DC16DC8}" type="presOf" srcId="{F9E47ABB-8426-4F9D-A5F5-1989B0C5AD80}" destId="{361FC8EA-52B5-47BC-816E-4DAAE542F6E5}" srcOrd="1" destOrd="0" presId="urn:microsoft.com/office/officeart/2005/8/layout/orgChart1"/>
    <dgm:cxn modelId="{7F4CAD64-9ACB-4BB2-A039-4B17B96D685C}" srcId="{9E87598B-847E-4CAB-8759-DBBE89491281}" destId="{E0BCAC56-0311-4F62-8F70-E248992E3620}" srcOrd="8" destOrd="0" parTransId="{C0DB84AD-44C4-4BA7-B8FD-A94DE170E2C3}" sibTransId="{9912B3ED-0EC1-4893-84FC-4063327CA82C}"/>
    <dgm:cxn modelId="{89726257-5B0B-408F-86FF-8BFFB1244B6E}" type="presOf" srcId="{E0BCAC56-0311-4F62-8F70-E248992E3620}" destId="{9C42EFD3-F1A7-48EB-8B83-3335FD767F50}" srcOrd="0" destOrd="0" presId="urn:microsoft.com/office/officeart/2005/8/layout/orgChart1"/>
    <dgm:cxn modelId="{EF3E17DF-F3F1-4926-AB90-4338F109E1EF}" srcId="{F9E47ABB-8426-4F9D-A5F5-1989B0C5AD80}" destId="{690D90A7-0309-4237-AB71-408398EDF651}" srcOrd="1" destOrd="0" parTransId="{175EAAB2-C950-46C2-800A-EAE14DF4E74B}" sibTransId="{6D358F57-18FA-4B68-A4E8-B62537F18379}"/>
    <dgm:cxn modelId="{5056FE40-2D95-489E-98DD-E52A2B1D5960}" type="presOf" srcId="{82CFAD35-E9D5-4C19-9D1D-F2DCEBE18247}" destId="{44CC90EB-E9EA-4326-BA39-0D7ED4C692A7}" srcOrd="1" destOrd="0" presId="urn:microsoft.com/office/officeart/2005/8/layout/orgChart1"/>
    <dgm:cxn modelId="{3B0B3673-3C7A-4263-8B7E-02313F6DF8BF}" type="presOf" srcId="{7BF8F7ED-18D7-46AA-A36E-41870724C66A}" destId="{371B57AE-8944-4C1A-B81D-4AC79DF2FBF8}" srcOrd="0" destOrd="0" presId="urn:microsoft.com/office/officeart/2005/8/layout/orgChart1"/>
    <dgm:cxn modelId="{97399FC6-7235-48F5-9CDC-27559C7ED90A}" type="presOf" srcId="{4FBAAB3A-6051-4CC0-A274-63BDFFB20544}" destId="{9F511DE1-A093-412E-80DC-FB53E758E2CD}" srcOrd="0" destOrd="0" presId="urn:microsoft.com/office/officeart/2005/8/layout/orgChart1"/>
    <dgm:cxn modelId="{91FD1BA4-A6DA-4072-9BCC-16650C0EFD3B}" type="presOf" srcId="{8A4D7209-AA54-4DA7-951D-9599753A754A}" destId="{F4FCFC93-EFDF-4664-AA7E-4611AD5A8BAB}" srcOrd="1" destOrd="0" presId="urn:microsoft.com/office/officeart/2005/8/layout/orgChart1"/>
    <dgm:cxn modelId="{A2B6ED1F-2D6C-47A6-9748-72856CE85611}" srcId="{1E3C9A6E-01AE-4B21-B6AE-1BD6F90E27B1}" destId="{0B26DAE3-9B1C-4CCD-B851-1DCF4F8D3726}" srcOrd="0" destOrd="0" parTransId="{8CDFB9F7-2964-4E8F-A457-19443BD9A498}" sibTransId="{DFD6FEE3-7F09-4972-A194-E81C6E99AC34}"/>
    <dgm:cxn modelId="{16D56AB6-9587-4DCB-93E9-9EFF1606DD24}" type="presOf" srcId="{F196B9CE-1DCE-413E-834F-0F9AC58D701D}" destId="{1EE039B5-514E-4D0D-B7AA-2DD387513305}" srcOrd="1" destOrd="0" presId="urn:microsoft.com/office/officeart/2005/8/layout/orgChart1"/>
    <dgm:cxn modelId="{F25B7E6F-6F55-4FF1-AB4A-EAFBB44C234B}" type="presOf" srcId="{D1706C85-7EEE-4BA7-921A-1C5BA71490CB}" destId="{E0B629E5-76B3-4075-8A7C-BD54F7FDEB05}" srcOrd="0" destOrd="0" presId="urn:microsoft.com/office/officeart/2005/8/layout/orgChart1"/>
    <dgm:cxn modelId="{E0678F8A-086C-43F4-9BA1-3F9E0BD1C7ED}" type="presOf" srcId="{F6A52731-09D3-42B8-95EA-EB7D0353782D}" destId="{F6124171-1B9B-4D5D-87FE-8E309D8EEC24}" srcOrd="1" destOrd="0" presId="urn:microsoft.com/office/officeart/2005/8/layout/orgChart1"/>
    <dgm:cxn modelId="{2E14AF2E-B8B6-4D67-BC5C-AE4AAD3BA3DB}" type="presOf" srcId="{A7D46D15-EB98-4B50-970D-C802B3CAEAC5}" destId="{63AA648A-872E-4161-A1AD-7E31333167D7}" srcOrd="0" destOrd="0" presId="urn:microsoft.com/office/officeart/2005/8/layout/orgChart1"/>
    <dgm:cxn modelId="{68AB82A8-0EE6-428A-A793-4BAE5678139A}" type="presOf" srcId="{1CF26ABA-83A5-4FCB-A1AF-9F9BE6219A72}" destId="{4358DB34-AAF9-4264-A4BF-C0756D8CD228}" srcOrd="0" destOrd="0" presId="urn:microsoft.com/office/officeart/2005/8/layout/orgChart1"/>
    <dgm:cxn modelId="{D4A06F03-65DA-4137-9ACF-6D09A23CE97C}" srcId="{7C5199EB-5467-4820-9B52-A2932CBF3C68}" destId="{D6F761C0-FC42-4B3B-94D4-0D9D274AF28B}" srcOrd="0" destOrd="0" parTransId="{1EDDA907-37C7-4B6C-9867-B3F324EEC668}" sibTransId="{4F60A56A-2608-40F4-ACCF-DDC9C4CE97D1}"/>
    <dgm:cxn modelId="{FD81ECF6-B034-4E54-B8EB-F6A571434EE4}" srcId="{1E3C9A6E-01AE-4B21-B6AE-1BD6F90E27B1}" destId="{67E58FB8-3359-45BC-8FDA-EA5B466C1F0C}" srcOrd="2" destOrd="0" parTransId="{9BEBF201-75D2-4493-A8D5-5A75EC06C962}" sibTransId="{4279F448-63A8-4268-850D-39A370A3DFD0}"/>
    <dgm:cxn modelId="{24F90815-6759-4AF5-B1B1-34E9ED2F66BB}" type="presOf" srcId="{EEEABDF4-F1B4-4D22-8610-1EA1E785405C}" destId="{9B5218A3-0365-420F-A2E7-7C1B1B1B385E}" srcOrd="0" destOrd="0" presId="urn:microsoft.com/office/officeart/2005/8/layout/orgChart1"/>
    <dgm:cxn modelId="{D806D5B0-1FB5-457D-9D1C-7874943F7B34}" type="presOf" srcId="{7F589E01-580B-48A1-9F3B-7341519B823E}" destId="{D0C26E51-5E2C-4E44-9A33-80CBE36DA17E}" srcOrd="0" destOrd="0" presId="urn:microsoft.com/office/officeart/2005/8/layout/orgChart1"/>
    <dgm:cxn modelId="{F2B5ECEE-A19A-4367-A231-C14714EF9698}" type="presOf" srcId="{EB029B6D-CC7E-4975-96F5-8A34D4072553}" destId="{D7F8E472-E4A6-4DE2-A176-E340C165D059}" srcOrd="1" destOrd="0" presId="urn:microsoft.com/office/officeart/2005/8/layout/orgChart1"/>
    <dgm:cxn modelId="{A417AA36-C6A5-4356-BA9C-03591E88F85B}" type="presOf" srcId="{3F3EEE8D-47E8-4FB5-94BE-63F9831CD389}" destId="{222A9115-DB3A-4301-AD53-93DD4FC31423}" srcOrd="1" destOrd="0" presId="urn:microsoft.com/office/officeart/2005/8/layout/orgChart1"/>
    <dgm:cxn modelId="{7CEDDBF6-46F3-42EB-88C5-A7EF21AD63BC}" type="presOf" srcId="{AC278143-CDBB-482B-B5EF-64A17236E88E}" destId="{B1DBE751-F4BD-408D-8388-7B8C9EB762F8}" srcOrd="0" destOrd="0" presId="urn:microsoft.com/office/officeart/2005/8/layout/orgChart1"/>
    <dgm:cxn modelId="{53595AE4-9635-4462-8ECA-0042B6292749}" type="presOf" srcId="{46D6D6E9-C125-4A10-A52E-19A7857F845D}" destId="{B692A4A4-D501-435A-A103-E764E927B39D}" srcOrd="1" destOrd="0" presId="urn:microsoft.com/office/officeart/2005/8/layout/orgChart1"/>
    <dgm:cxn modelId="{EF23DD2B-FD05-46C0-A67A-B48BA7593B92}" type="presOf" srcId="{E4416514-5DB7-4A2D-A384-7E5DFBD74105}" destId="{8631BB7D-4F9A-49CA-89F5-E166E558B512}" srcOrd="0" destOrd="0" presId="urn:microsoft.com/office/officeart/2005/8/layout/orgChart1"/>
    <dgm:cxn modelId="{27A91FD4-9DBF-4FF4-B1A6-187ABE604A04}" srcId="{1E3C9A6E-01AE-4B21-B6AE-1BD6F90E27B1}" destId="{7BF8F7ED-18D7-46AA-A36E-41870724C66A}" srcOrd="5" destOrd="0" parTransId="{A6A72B1D-6A70-42F7-A447-3A3390396B13}" sibTransId="{36D4F553-7EAE-48EE-8389-C07A9956D0C5}"/>
    <dgm:cxn modelId="{D7690FFB-06B3-42C6-A039-AF6DB276A9FC}" type="presOf" srcId="{FF9DD080-A9D4-42A6-AF7A-770D81481677}" destId="{6999A4E6-E4A8-4DBA-A4B5-7B73AE08E799}" srcOrd="1" destOrd="0" presId="urn:microsoft.com/office/officeart/2005/8/layout/orgChart1"/>
    <dgm:cxn modelId="{7B66FF0A-2436-4AB8-9321-F05698DF32A4}" type="presOf" srcId="{A1359BED-A475-4F57-81DE-F379F80E2C68}" destId="{7039BE31-D19A-4B33-B798-0FD7448E7BF7}" srcOrd="0" destOrd="0" presId="urn:microsoft.com/office/officeart/2005/8/layout/orgChart1"/>
    <dgm:cxn modelId="{E4F6D188-C310-408F-8ABB-7A780D582FB8}" type="presOf" srcId="{FDA627D3-D870-448A-9442-0C3DA2088C3E}" destId="{8DC3BE35-2762-492F-B5B6-9338F85A2F48}" srcOrd="1" destOrd="0" presId="urn:microsoft.com/office/officeart/2005/8/layout/orgChart1"/>
    <dgm:cxn modelId="{41B29F24-3F49-43C9-ACB8-14A0AB5BBB82}" type="presOf" srcId="{C9D6E1B0-26A5-497D-80A2-93AAAEF8691F}" destId="{2B26E16D-FFC8-4396-BBCB-90A973EDD4E0}" srcOrd="0" destOrd="0" presId="urn:microsoft.com/office/officeart/2005/8/layout/orgChart1"/>
    <dgm:cxn modelId="{AA841CB8-4D83-4790-ACC6-70C8D3F09D1B}" type="presOf" srcId="{A2BDAE63-B601-4173-BA10-62CF4730671E}" destId="{BEBBF26E-E55A-4387-9243-E7C8625A79AF}" srcOrd="1" destOrd="0" presId="urn:microsoft.com/office/officeart/2005/8/layout/orgChart1"/>
    <dgm:cxn modelId="{6079E1C3-D802-4BFA-8D28-7D307D387280}" type="presOf" srcId="{2258AFF3-2684-49B4-AE08-F4C236DF3E49}" destId="{B3408B7E-1F08-4DC7-B056-8A4568FB3F32}" srcOrd="0" destOrd="0" presId="urn:microsoft.com/office/officeart/2005/8/layout/orgChart1"/>
    <dgm:cxn modelId="{B1029474-F2C9-47C6-8655-D2C93CEC9F5C}" type="presOf" srcId="{1E3C9A6E-01AE-4B21-B6AE-1BD6F90E27B1}" destId="{261109F9-8E1E-495C-AE47-6B5B07985FCB}" srcOrd="1" destOrd="0" presId="urn:microsoft.com/office/officeart/2005/8/layout/orgChart1"/>
    <dgm:cxn modelId="{155DC6D8-B81F-4344-80A1-91D8E8D37FE6}" type="presOf" srcId="{85BFA423-252A-467A-B003-0FD738361C80}" destId="{43EC0660-19DD-4A8D-8B7A-443B23A4BBE0}" srcOrd="1" destOrd="0" presId="urn:microsoft.com/office/officeart/2005/8/layout/orgChart1"/>
    <dgm:cxn modelId="{223683C7-67E0-44C8-91D5-2D2AC89C9230}" type="presOf" srcId="{20E51D03-1936-46B7-9190-6D0C90270483}" destId="{B941C2F2-2D78-42C6-BEFF-AE54DCCD5D05}" srcOrd="0" destOrd="0" presId="urn:microsoft.com/office/officeart/2005/8/layout/orgChart1"/>
    <dgm:cxn modelId="{36DEF0D2-3063-4766-A26D-02D9939B9983}" srcId="{F196B9CE-1DCE-413E-834F-0F9AC58D701D}" destId="{FB1C1DA8-830E-4452-AAB0-C0144A9081D3}" srcOrd="6" destOrd="0" parTransId="{35FE281B-D17C-4876-BCC7-9EC7B736605F}" sibTransId="{77E398A0-E556-43DD-8383-9C4B90447A6A}"/>
    <dgm:cxn modelId="{6A9FBA9C-E1FA-4C19-91EA-DE7DCD2B3233}" srcId="{9E87598B-847E-4CAB-8759-DBBE89491281}" destId="{5F9992A0-54DA-43BB-8EB9-82E97925F098}" srcOrd="6" destOrd="0" parTransId="{E54DC34C-14C6-402D-8EF7-D3D9CE846198}" sibTransId="{1290311A-21BD-4170-90F1-1D7A4EFD44EE}"/>
    <dgm:cxn modelId="{92F01ADE-206C-4965-8E62-D02730584B86}" type="presOf" srcId="{822E64C1-6099-4810-8BC7-2BC708216F87}" destId="{62D6E6FE-6032-4A78-BB40-9DDBE782E34F}" srcOrd="0" destOrd="0" presId="urn:microsoft.com/office/officeart/2005/8/layout/orgChart1"/>
    <dgm:cxn modelId="{1D8131E9-1D36-4564-BA9C-87E06EDBF592}" srcId="{8A4D7209-AA54-4DA7-951D-9599753A754A}" destId="{D4A6EAA6-E32A-4F9B-A01A-04CEF01C65CA}" srcOrd="4" destOrd="0" parTransId="{97B31EE6-67DE-425D-994A-C9253B5EADB1}" sibTransId="{69D0AE42-DC97-42BF-8DA7-FF1F7AE95E3A}"/>
    <dgm:cxn modelId="{DC0E2A86-4FF8-4CF3-B27C-492D82B60004}" type="presOf" srcId="{FA8CA550-7C88-4775-BBDB-963BDB969AF4}" destId="{212FF2E5-B333-4065-9ABE-9E266AB92609}" srcOrd="0" destOrd="0" presId="urn:microsoft.com/office/officeart/2005/8/layout/orgChart1"/>
    <dgm:cxn modelId="{1F9841E4-4B92-4DDC-83B9-8E097186D999}" type="presOf" srcId="{BFEFB2DB-E049-4241-A808-0E0B261E5EEB}" destId="{7A4048CF-D7F2-466E-AC1E-0A06BCD76CEF}" srcOrd="0" destOrd="0" presId="urn:microsoft.com/office/officeart/2005/8/layout/orgChart1"/>
    <dgm:cxn modelId="{40318B1B-590D-42E6-B444-83066A021B9F}" type="presOf" srcId="{97B31EE6-67DE-425D-994A-C9253B5EADB1}" destId="{D15EF689-C86D-4E3C-A624-700A1111A4AB}" srcOrd="0" destOrd="0" presId="urn:microsoft.com/office/officeart/2005/8/layout/orgChart1"/>
    <dgm:cxn modelId="{747C7B54-7149-411C-B63B-E645B837EA5D}" type="presOf" srcId="{1DB5CCFE-ED8F-4FCC-AACA-8AC94B8EB6D3}" destId="{AFF84482-16A0-4302-9C55-6D0E868B5041}" srcOrd="1" destOrd="0" presId="urn:microsoft.com/office/officeart/2005/8/layout/orgChart1"/>
    <dgm:cxn modelId="{B1A52877-0ED5-471E-8CE8-B982E0C6B6F8}" type="presOf" srcId="{E6603796-8E05-42D6-9BC0-96C4B14E1D5E}" destId="{6013EBAA-CE60-4F88-AEF8-F6AA1B87D736}" srcOrd="0" destOrd="0" presId="urn:microsoft.com/office/officeart/2005/8/layout/orgChart1"/>
    <dgm:cxn modelId="{9410C06E-C3F0-43EF-B752-CD1FB080B6B8}" type="presOf" srcId="{67E58FB8-3359-45BC-8FDA-EA5B466C1F0C}" destId="{5C923CEF-1001-4921-B636-8D9A111B9B34}" srcOrd="0" destOrd="0" presId="urn:microsoft.com/office/officeart/2005/8/layout/orgChart1"/>
    <dgm:cxn modelId="{DDF35D28-6F86-4F66-B550-18ABAF61D346}" type="presOf" srcId="{1DB5CCFE-ED8F-4FCC-AACA-8AC94B8EB6D3}" destId="{70CC7738-77C8-4E86-9922-867228933E53}" srcOrd="0" destOrd="0" presId="urn:microsoft.com/office/officeart/2005/8/layout/orgChart1"/>
    <dgm:cxn modelId="{07C8AAD2-D6F5-4D80-B981-1C68A208FA87}" type="presOf" srcId="{ABE1FDCC-6CA1-46B5-A065-0F14CCB06E0B}" destId="{BE579AF5-CAC7-4EE7-84BB-9EE8632BF457}" srcOrd="0" destOrd="0" presId="urn:microsoft.com/office/officeart/2005/8/layout/orgChart1"/>
    <dgm:cxn modelId="{8D7C2C94-849A-470C-AFDE-A182BAEA6B14}" srcId="{9574D1AA-ADA6-4CCA-BF06-F73F5869E4F8}" destId="{856420A3-9437-4EF4-8FAA-A8C7032D727F}" srcOrd="2" destOrd="0" parTransId="{87C401AD-3101-4E5C-86EF-C7F9CF2B959A}" sibTransId="{09D0F624-2A71-4B6D-9E5B-7DED5C1A963A}"/>
    <dgm:cxn modelId="{605AC139-68BF-4C11-B036-06FB8319C9A7}" type="presOf" srcId="{1EDDA907-37C7-4B6C-9867-B3F324EEC668}" destId="{7751E2D2-BA27-44EA-A4E5-86FCC84C6159}" srcOrd="0" destOrd="0" presId="urn:microsoft.com/office/officeart/2005/8/layout/orgChart1"/>
    <dgm:cxn modelId="{31DB0DE8-1450-491A-9976-4EEA93390E65}" type="presOf" srcId="{D6F761C0-FC42-4B3B-94D4-0D9D274AF28B}" destId="{B3D27D8F-8AB9-4D45-A77C-B70BB09670CE}" srcOrd="0" destOrd="0" presId="urn:microsoft.com/office/officeart/2005/8/layout/orgChart1"/>
    <dgm:cxn modelId="{F5F65FD6-650D-4DF2-A378-68995D9ECBE1}" srcId="{F196B9CE-1DCE-413E-834F-0F9AC58D701D}" destId="{F6A52731-09D3-42B8-95EA-EB7D0353782D}" srcOrd="4" destOrd="0" parTransId="{8D21FC02-41DD-433D-949D-5B8869936790}" sibTransId="{147C4A3A-51F7-41E1-9A96-AE27EE1DB29B}"/>
    <dgm:cxn modelId="{E4B1C8B2-7D62-4FF5-9626-07B45447DF83}" type="presOf" srcId="{E54DC34C-14C6-402D-8EF7-D3D9CE846198}" destId="{EB03C416-D36E-40A5-8D77-75735C8832B7}" srcOrd="0" destOrd="0" presId="urn:microsoft.com/office/officeart/2005/8/layout/orgChart1"/>
    <dgm:cxn modelId="{58B67AA4-D75C-4354-AC14-61D8769B4021}" type="presOf" srcId="{F9E47ABB-8426-4F9D-A5F5-1989B0C5AD80}" destId="{F03415ED-A1B1-4C37-A017-A115502BAEEA}" srcOrd="0" destOrd="0" presId="urn:microsoft.com/office/officeart/2005/8/layout/orgChart1"/>
    <dgm:cxn modelId="{75F6054B-7B45-43D3-9013-541782A55FE8}" type="presOf" srcId="{CB6A5BC8-39D7-4803-8B26-BC2C7BFA528C}" destId="{EB42B8F9-73E3-4B5C-857F-02830E792B48}" srcOrd="0" destOrd="0" presId="urn:microsoft.com/office/officeart/2005/8/layout/orgChart1"/>
    <dgm:cxn modelId="{BBF4B10F-9C2D-40E3-AE6B-62A36D4FFD2B}" type="presOf" srcId="{925C3CA9-FDA7-49AA-A1E4-1A0B11541E1B}" destId="{86AE568B-C60B-4F07-B2C6-9CDBCBB02CAA}" srcOrd="0" destOrd="0" presId="urn:microsoft.com/office/officeart/2005/8/layout/orgChart1"/>
    <dgm:cxn modelId="{FF41BF11-5955-4779-9307-BDF4D979CBF7}" srcId="{E0BCAC56-0311-4F62-8F70-E248992E3620}" destId="{B6A62887-B5EB-4849-8141-9B7B1B06E0A3}" srcOrd="1" destOrd="0" parTransId="{47F26A30-2355-4633-963D-A3B17EDFAA88}" sibTransId="{F3D8D12E-9C65-4E49-A853-FBAD160F5CD7}"/>
    <dgm:cxn modelId="{928B69AE-322B-4EA3-969B-49D66A1B5FEE}" srcId="{1E3C9A6E-01AE-4B21-B6AE-1BD6F90E27B1}" destId="{20E51D03-1936-46B7-9190-6D0C90270483}" srcOrd="1" destOrd="0" parTransId="{719E481D-11CB-40E3-B878-D2A5DEAA90CD}" sibTransId="{E4E83556-1E60-4CFA-9C23-BEE976D0639C}"/>
    <dgm:cxn modelId="{F1EC3EE3-929F-4822-AB27-CA50B73B0C00}" type="presOf" srcId="{13F95424-9FAD-475C-BA16-EF7AB442B73A}" destId="{9D67B778-F5BA-425C-B2E4-D045981DDF2A}" srcOrd="0" destOrd="0" presId="urn:microsoft.com/office/officeart/2005/8/layout/orgChart1"/>
    <dgm:cxn modelId="{FF6A7FE7-5A2E-4537-AC37-C68964043F86}" type="presOf" srcId="{C9D6E1B0-26A5-497D-80A2-93AAAEF8691F}" destId="{6F854722-4D8A-4D90-83FE-B94985D6E95F}" srcOrd="1" destOrd="0" presId="urn:microsoft.com/office/officeart/2005/8/layout/orgChart1"/>
    <dgm:cxn modelId="{641AB77F-2820-401A-B063-42A081E3D47F}" type="presOf" srcId="{87C401AD-3101-4E5C-86EF-C7F9CF2B959A}" destId="{5BA83FEE-519C-45EB-85FF-B0C5326C80FE}" srcOrd="0" destOrd="0" presId="urn:microsoft.com/office/officeart/2005/8/layout/orgChart1"/>
    <dgm:cxn modelId="{CEB2B227-C025-4C26-8A3D-5E5601666894}" type="presOf" srcId="{5CBD0133-BC27-41CB-8A13-7D485C05FE64}" destId="{5998E1A0-E03C-4431-BE8C-44843EA5F626}" srcOrd="0" destOrd="0" presId="urn:microsoft.com/office/officeart/2005/8/layout/orgChart1"/>
    <dgm:cxn modelId="{7E7D8296-31A4-47FB-AF23-0DFF01EBA418}" type="presOf" srcId="{6D315DAA-0CD8-4DAC-A913-A4FDC1ED8664}" destId="{79662E20-D533-4F15-ACEF-9A6BAD47B3B4}" srcOrd="0" destOrd="0" presId="urn:microsoft.com/office/officeart/2005/8/layout/orgChart1"/>
    <dgm:cxn modelId="{97E495DC-0D74-4EF2-83ED-5C246BC89508}" type="presOf" srcId="{7BF8F7ED-18D7-46AA-A36E-41870724C66A}" destId="{98C17A06-18D9-43DB-B6C0-BF56367CC926}" srcOrd="1" destOrd="0" presId="urn:microsoft.com/office/officeart/2005/8/layout/orgChart1"/>
    <dgm:cxn modelId="{583D62D0-A8CC-4CED-97AD-E912D843E560}" srcId="{89E7D078-2DF0-4F7F-BFA7-FF1AA3288CA7}" destId="{9BDFBF7E-C71D-4D1F-8CC6-DE5F234FF504}" srcOrd="0" destOrd="0" parTransId="{4DDC0363-36A1-4328-B91A-A419D0E6AB4B}" sibTransId="{15C79C78-F2E3-409A-B7A5-853849D900FF}"/>
    <dgm:cxn modelId="{7A21FFD7-6F77-41D6-93B7-F5B06E485C70}" type="presOf" srcId="{D4A6EAA6-E32A-4F9B-A01A-04CEF01C65CA}" destId="{8E6EB654-8E10-4193-AB3D-10D1CE4C903B}" srcOrd="0" destOrd="0" presId="urn:microsoft.com/office/officeart/2005/8/layout/orgChart1"/>
    <dgm:cxn modelId="{5657318D-0A1E-4E71-A587-8CD01713930C}" type="presOf" srcId="{C543EFB7-7B90-4762-9E35-CE2944B0632E}" destId="{3C17E6D3-8639-4F1A-B8D5-6356D407E85B}" srcOrd="1" destOrd="0" presId="urn:microsoft.com/office/officeart/2005/8/layout/orgChart1"/>
    <dgm:cxn modelId="{CF46C037-D907-4800-8388-6B4441E71677}" type="presOf" srcId="{A6A72B1D-6A70-42F7-A447-3A3390396B13}" destId="{5E176E41-7AB5-41CE-AF3D-BA1A66C3C4D6}" srcOrd="0" destOrd="0" presId="urn:microsoft.com/office/officeart/2005/8/layout/orgChart1"/>
    <dgm:cxn modelId="{2D02607D-0B99-467F-AF4F-F7533A451DCE}" type="presOf" srcId="{2AE1E1B9-04FE-4518-9CD9-84799114B267}" destId="{8D4FABA7-6DFF-4C5C-94D7-5904F4E4F0F4}" srcOrd="0" destOrd="0" presId="urn:microsoft.com/office/officeart/2005/8/layout/orgChart1"/>
    <dgm:cxn modelId="{E0705D49-DB9B-435D-9B94-B50F704B8202}" type="presOf" srcId="{690D90A7-0309-4237-AB71-408398EDF651}" destId="{3E95D89B-CBFB-4AF5-A377-7C73F2CCFD29}" srcOrd="0" destOrd="0" presId="urn:microsoft.com/office/officeart/2005/8/layout/orgChart1"/>
    <dgm:cxn modelId="{A04EB80D-7EBF-4B98-A36F-9D00E3456C18}" srcId="{822E64C1-6099-4810-8BC7-2BC708216F87}" destId="{0DC5FD70-6059-450E-A306-07A68DAAB332}" srcOrd="1" destOrd="0" parTransId="{6D315DAA-0CD8-4DAC-A913-A4FDC1ED8664}" sibTransId="{1EA9BE08-79E3-49D8-864B-6323C1A8EBEA}"/>
    <dgm:cxn modelId="{7F32B71F-6062-4A83-8EAA-506648674B65}" type="presOf" srcId="{6422289F-CB71-48D7-A5FF-4280E4F83700}" destId="{74085926-4CE1-469E-A36F-A232FC96169E}" srcOrd="0" destOrd="0" presId="urn:microsoft.com/office/officeart/2005/8/layout/orgChart1"/>
    <dgm:cxn modelId="{AFE84BAC-B1AC-4092-913A-3785BEDAE1CD}" type="presOf" srcId="{39F636DA-402D-4372-9A50-5F7A1ED1345A}" destId="{D452351C-400A-4B47-BEC1-DBEDD2715139}" srcOrd="0" destOrd="0" presId="urn:microsoft.com/office/officeart/2005/8/layout/orgChart1"/>
    <dgm:cxn modelId="{F6C7A934-82EE-435F-B637-48103D6F42E6}" srcId="{F196B9CE-1DCE-413E-834F-0F9AC58D701D}" destId="{1CF26ABA-83A5-4FCB-A1AF-9F9BE6219A72}" srcOrd="3" destOrd="0" parTransId="{DB651DB0-DDB8-4F08-9605-FEF011597BE6}" sibTransId="{4FF0996A-A4E0-41A7-8657-2E7F23E0EDC4}"/>
    <dgm:cxn modelId="{84E76461-539F-4127-B85C-CB1BCA9E089A}" type="presOf" srcId="{DEE9B111-00E6-4933-8E7E-C5B7EFEB33FF}" destId="{9378DEE8-0A16-4A5E-A155-5ADDC88DA4D9}" srcOrd="0" destOrd="0" presId="urn:microsoft.com/office/officeart/2005/8/layout/orgChart1"/>
    <dgm:cxn modelId="{EB8E6A6F-6743-47E6-BB8F-6F2E4752F8F4}" type="presOf" srcId="{89E7D078-2DF0-4F7F-BFA7-FF1AA3288CA7}" destId="{5195220E-25B8-40D1-AEAF-F30555523A6C}" srcOrd="0" destOrd="0" presId="urn:microsoft.com/office/officeart/2005/8/layout/orgChart1"/>
    <dgm:cxn modelId="{47FEFE87-F7AE-4805-930D-9F9757341E8A}" type="presOf" srcId="{55E7B1A2-1250-401C-B3B7-ECC16F8CB184}" destId="{323CEAB4-1F8D-47A5-9776-89DEC56B037B}" srcOrd="0" destOrd="0" presId="urn:microsoft.com/office/officeart/2005/8/layout/orgChart1"/>
    <dgm:cxn modelId="{FEAF336D-2919-465B-B4EA-E3F959D707F1}" srcId="{F9E47ABB-8426-4F9D-A5F5-1989B0C5AD80}" destId="{7626F227-B2B7-4BD5-B7FD-26C2468B36BB}" srcOrd="4" destOrd="0" parTransId="{85FD7A29-C9EF-4BC0-BBDF-B433F0193362}" sibTransId="{FA5C04C8-AC38-4E7C-BF67-46AEECDFE404}"/>
    <dgm:cxn modelId="{F67BB0B3-F3CD-48E7-898B-0FBF26DFB14B}" type="presOf" srcId="{23430078-07DA-4780-9AC5-238C70CB50EF}" destId="{2D6E9E84-F3FC-4A93-A976-EFB4DCAE1EED}" srcOrd="0" destOrd="0" presId="urn:microsoft.com/office/officeart/2005/8/layout/orgChart1"/>
    <dgm:cxn modelId="{D0ED0207-7304-458D-9694-19C5BDD5141B}" type="presOf" srcId="{EB029B6D-CC7E-4975-96F5-8A34D4072553}" destId="{CA4F9DE4-902E-45C3-8456-ECD94BCB26BE}" srcOrd="0" destOrd="0" presId="urn:microsoft.com/office/officeart/2005/8/layout/orgChart1"/>
    <dgm:cxn modelId="{68B30633-87FF-447C-8C31-2898A5C1713A}" srcId="{822E64C1-6099-4810-8BC7-2BC708216F87}" destId="{7C5199EB-5467-4820-9B52-A2932CBF3C68}" srcOrd="0" destOrd="0" parTransId="{97B97760-4F5D-42B1-8890-56A6DC3D4083}" sibTransId="{EB10D402-FC9A-4AF5-A820-68D512D594F8}"/>
    <dgm:cxn modelId="{83A323C5-EFFD-4EBF-87E5-0413111CC2D1}" type="presOf" srcId="{F724D2B6-1DEA-49EF-AFA3-CDF89745AB71}" destId="{4030900C-C937-43FF-9778-904C4E68E06C}" srcOrd="1" destOrd="0" presId="urn:microsoft.com/office/officeart/2005/8/layout/orgChart1"/>
    <dgm:cxn modelId="{D001E16F-32B0-4255-90BE-A403CBDB670A}" type="presOf" srcId="{F4A5BC6B-A2CA-4E1F-98BA-AF08A53A5FF4}" destId="{E54F0E60-6A8D-4C43-9DC8-D1F2AC38754D}" srcOrd="0" destOrd="0" presId="urn:microsoft.com/office/officeart/2005/8/layout/orgChart1"/>
    <dgm:cxn modelId="{6F3ED92A-F420-4B6F-8C27-AB3320200A09}" type="presOf" srcId="{0CA7431A-5329-4107-9E73-B12CDED1B434}" destId="{38A00F95-492A-4B50-9C1B-1CB44D97C396}" srcOrd="0" destOrd="0" presId="urn:microsoft.com/office/officeart/2005/8/layout/orgChart1"/>
    <dgm:cxn modelId="{1B483153-52C9-4DF9-B7AE-3481E57BA555}" type="presOf" srcId="{FB1C1DA8-830E-4452-AAB0-C0144A9081D3}" destId="{314259EA-7AD4-45DB-8404-0EBBD648D4DA}" srcOrd="1" destOrd="0" presId="urn:microsoft.com/office/officeart/2005/8/layout/orgChart1"/>
    <dgm:cxn modelId="{20CF53BC-BCF8-451D-89DB-A4DB104EA2D5}" type="presOf" srcId="{1A36C259-9AB5-4CD9-A87F-12E3E814BCF2}" destId="{5689D6E5-847F-40F7-9102-AD0F2703EBF0}" srcOrd="0" destOrd="0" presId="urn:microsoft.com/office/officeart/2005/8/layout/orgChart1"/>
    <dgm:cxn modelId="{6F6E8D45-0F25-4A63-BB4D-0C46A047CA85}" type="presOf" srcId="{0DC5FD70-6059-450E-A306-07A68DAAB332}" destId="{18822D7A-0755-4BC7-BF9F-561666277254}" srcOrd="0" destOrd="0" presId="urn:microsoft.com/office/officeart/2005/8/layout/orgChart1"/>
    <dgm:cxn modelId="{E79EDC2D-C6EF-4021-A375-64566B19B116}" type="presOf" srcId="{C199A853-6F1C-4B32-BDC0-D332F30CCEA1}" destId="{C3E028ED-F527-4BBB-9CA5-7668C8B6896A}" srcOrd="1" destOrd="0" presId="urn:microsoft.com/office/officeart/2005/8/layout/orgChart1"/>
    <dgm:cxn modelId="{FB840A7B-35F6-4824-863B-489F081A323A}" type="presOf" srcId="{08B57F1F-45C8-4189-80DA-3619658FB3AC}" destId="{DEA111E9-A03C-47F7-B320-E798BB96D08B}" srcOrd="0" destOrd="0" presId="urn:microsoft.com/office/officeart/2005/8/layout/orgChart1"/>
    <dgm:cxn modelId="{E31ECF56-89C8-486D-ACA1-E4FC98F74106}" type="presOf" srcId="{67E58FB8-3359-45BC-8FDA-EA5B466C1F0C}" destId="{C34D229B-8EB9-471A-8040-0D1AADDA4C10}" srcOrd="1" destOrd="0" presId="urn:microsoft.com/office/officeart/2005/8/layout/orgChart1"/>
    <dgm:cxn modelId="{946A9C2B-B3A5-425E-9357-5C39F3A3F7E9}" srcId="{E0BCAC56-0311-4F62-8F70-E248992E3620}" destId="{2F4C73C8-D2E4-4DDF-B7E7-A14275C90AEC}" srcOrd="2" destOrd="0" parTransId="{99860CA5-D099-461D-9275-B3B08AEFE1C3}" sibTransId="{ED8040DF-95D2-4711-B50B-9AF04887CA30}"/>
    <dgm:cxn modelId="{8A5526D6-F170-4052-9EB7-7D796D924316}" srcId="{F9E47ABB-8426-4F9D-A5F5-1989B0C5AD80}" destId="{EDBB11C7-3499-4096-B254-61F100209550}" srcOrd="3" destOrd="0" parTransId="{54D68C22-1725-4764-BFB1-B91ED97B2E6D}" sibTransId="{7D27323A-A4D4-49EF-9331-E2759C327580}"/>
    <dgm:cxn modelId="{F7162ECE-964D-43F0-BBDD-1E8FEE1F5F0F}" type="presOf" srcId="{B6A62887-B5EB-4849-8141-9B7B1B06E0A3}" destId="{D475E08B-4ADE-4D3B-811D-6D3F471D6A77}" srcOrd="1" destOrd="0" presId="urn:microsoft.com/office/officeart/2005/8/layout/orgChart1"/>
    <dgm:cxn modelId="{1E6A8993-C0FD-4518-A5CD-E2B668E5FC37}" type="presOf" srcId="{856420A3-9437-4EF4-8FAA-A8C7032D727F}" destId="{01094430-2544-4893-A956-5BD87405511D}" srcOrd="0" destOrd="0" presId="urn:microsoft.com/office/officeart/2005/8/layout/orgChart1"/>
    <dgm:cxn modelId="{E19871C0-20B4-492A-9E70-9DD6B1372C9B}" type="presOf" srcId="{157A52A1-BD3E-4E69-A6B4-6B02AE5E6EA2}" destId="{C2269BE0-2CB5-41E9-A429-F1F39D565C6D}" srcOrd="0" destOrd="0" presId="urn:microsoft.com/office/officeart/2005/8/layout/orgChart1"/>
    <dgm:cxn modelId="{1E96BA19-A899-40A5-8287-90532CE1BA8C}" type="presOf" srcId="{CDD4C2C1-4A16-490A-9DD4-B4E788D08273}" destId="{01E8F8B5-4259-4CAF-8225-5DE214E8FA10}" srcOrd="1" destOrd="0" presId="urn:microsoft.com/office/officeart/2005/8/layout/orgChart1"/>
    <dgm:cxn modelId="{FBA860EC-245D-4794-B07A-F3FFEDE66681}" type="presOf" srcId="{E0CF7565-C853-4AF3-B909-A3DED87BB12C}" destId="{621923C2-2E12-4769-AD0A-A05D4E712185}" srcOrd="1" destOrd="0" presId="urn:microsoft.com/office/officeart/2005/8/layout/orgChart1"/>
    <dgm:cxn modelId="{B49A3A32-25E0-4D9E-980F-9075E0C44980}" type="presOf" srcId="{7A3BF42E-EB5B-4D6B-B07A-69E3E8E70A99}" destId="{89A2CF80-1CD1-4B1A-BD8A-D6CB9C6EEEB4}" srcOrd="0" destOrd="0" presId="urn:microsoft.com/office/officeart/2005/8/layout/orgChart1"/>
    <dgm:cxn modelId="{30390F89-7E06-4BB9-AF67-0CC49A63DF9D}" type="presOf" srcId="{FC28D57C-C9B7-4736-BD80-A862E439055C}" destId="{5D038BA5-1B48-41AE-AA90-786736E62E39}" srcOrd="1" destOrd="0" presId="urn:microsoft.com/office/officeart/2005/8/layout/orgChart1"/>
    <dgm:cxn modelId="{6CEB9910-95B8-4AF3-B0DA-705256A1662A}" type="presOf" srcId="{99860CA5-D099-461D-9275-B3B08AEFE1C3}" destId="{3BE7CA8B-416B-4A3E-A1ED-AE6F57DCD632}" srcOrd="0" destOrd="0" presId="urn:microsoft.com/office/officeart/2005/8/layout/orgChart1"/>
    <dgm:cxn modelId="{D187BFE8-BE6F-4A43-8D97-44A04608871D}" type="presOf" srcId="{29C177F8-041C-4685-9A8B-836B9201B202}" destId="{FC27F0B0-9528-465A-82C6-9F4659DC683E}" srcOrd="0" destOrd="0" presId="urn:microsoft.com/office/officeart/2005/8/layout/orgChart1"/>
    <dgm:cxn modelId="{FB577E97-24E0-4C5D-BC9D-7C89281E617C}" type="presOf" srcId="{8A4D7209-AA54-4DA7-951D-9599753A754A}" destId="{C2C6D8E3-3393-4BC0-BBF3-99A0A8C13B2A}" srcOrd="0" destOrd="0" presId="urn:microsoft.com/office/officeart/2005/8/layout/orgChart1"/>
    <dgm:cxn modelId="{249A8BF5-BBAF-40DC-80F3-989E35E3885D}" type="presOf" srcId="{7F3DDA7F-6A4C-4FAB-86BC-ADA11EB21BB6}" destId="{E1DB3387-1FB6-44E1-A0A0-265B28E58B63}" srcOrd="0" destOrd="0" presId="urn:microsoft.com/office/officeart/2005/8/layout/orgChart1"/>
    <dgm:cxn modelId="{5660BE0F-EDAA-4019-8E68-CCA8084B5B35}" type="presOf" srcId="{AB89BD1A-5058-4521-85F0-CD50B33BB891}" destId="{6BEA7853-3EAE-4205-8CD6-D65F6D306880}" srcOrd="0" destOrd="0" presId="urn:microsoft.com/office/officeart/2005/8/layout/orgChart1"/>
    <dgm:cxn modelId="{0A08B002-1104-4BA4-A7F6-46E2D3C5EA5F}" srcId="{7C5199EB-5467-4820-9B52-A2932CBF3C68}" destId="{9E87598B-847E-4CAB-8759-DBBE89491281}" srcOrd="1" destOrd="0" parTransId="{EB21CDCD-C0A0-439E-94C5-1001D91A289F}" sibTransId="{C09E6915-8D40-4C91-8E08-5916BD1EFD12}"/>
    <dgm:cxn modelId="{5E51EC1F-6976-4E61-BFA6-8D2C433EEC16}" type="presOf" srcId="{6141651D-D8EE-4E52-AFD6-4A88222084F4}" destId="{D38F40A4-9D46-4965-8C6A-B345ABA5248F}" srcOrd="0" destOrd="0" presId="urn:microsoft.com/office/officeart/2005/8/layout/orgChart1"/>
    <dgm:cxn modelId="{69761972-FD6E-467F-A285-B6DEBBF10551}" type="presOf" srcId="{65312344-5A04-4089-8628-70633AE4848F}" destId="{6B3D730B-F5B0-422B-9DC2-BEC183A43622}" srcOrd="0" destOrd="0" presId="urn:microsoft.com/office/officeart/2005/8/layout/orgChart1"/>
    <dgm:cxn modelId="{8F28CEE7-FC08-4382-AAD5-13E6527A1A63}" type="presOf" srcId="{AAF51C1A-2CFF-4EE4-9319-4ABC6EAA9FF3}" destId="{062112D2-A64F-4A57-969D-747E13A37E9F}" srcOrd="0" destOrd="0" presId="urn:microsoft.com/office/officeart/2005/8/layout/orgChart1"/>
    <dgm:cxn modelId="{D6EFC188-A5F6-48C4-9942-219E2E12F241}" srcId="{5F9992A0-54DA-43BB-8EB9-82E97925F098}" destId="{08B57F1F-45C8-4189-80DA-3619658FB3AC}" srcOrd="0" destOrd="0" parTransId="{1FE24872-651F-4032-9E49-DD16DD945D8F}" sibTransId="{54AD1618-A51A-4ACC-A744-89F4BB89844D}"/>
    <dgm:cxn modelId="{22B796BC-6B23-4CB0-AEDE-09D1FB6E1A69}" srcId="{0DC5FD70-6059-450E-A306-07A68DAAB332}" destId="{9574D1AA-ADA6-4CCA-BF06-F73F5869E4F8}" srcOrd="0" destOrd="0" parTransId="{EEEABDF4-F1B4-4D22-8610-1EA1E785405C}" sibTransId="{54C08426-EDCF-4CE0-A17D-7B4F1EA842A3}"/>
    <dgm:cxn modelId="{CB87AD97-C6EB-476F-8231-969D71F6C202}" type="presOf" srcId="{FB1C1DA8-830E-4452-AAB0-C0144A9081D3}" destId="{049BC451-E822-4C14-A323-6C16607BA98A}" srcOrd="0" destOrd="0" presId="urn:microsoft.com/office/officeart/2005/8/layout/orgChart1"/>
    <dgm:cxn modelId="{5C153FAF-AA46-4951-B15E-4C8B994B8292}" srcId="{9574D1AA-ADA6-4CCA-BF06-F73F5869E4F8}" destId="{7BCA1897-BE66-4EDF-B081-A335E2B247CB}" srcOrd="4" destOrd="0" parTransId="{81FFAF28-9715-4C78-BEBD-7A62D9809E2D}" sibTransId="{AD494F5C-DCDE-4DE2-8170-47983FCAFC94}"/>
    <dgm:cxn modelId="{F5D6A88B-B7E2-4427-BE8E-BCE6BE8A572B}" type="presOf" srcId="{56DAB025-52AC-4761-9250-D9220242C7EE}" destId="{67313480-C59A-4041-9E41-FA1A2CC57E6F}" srcOrd="0" destOrd="0" presId="urn:microsoft.com/office/officeart/2005/8/layout/orgChart1"/>
    <dgm:cxn modelId="{58CA22CC-1189-43E2-A47E-E705392105C6}" type="presOf" srcId="{D6F761C0-FC42-4B3B-94D4-0D9D274AF28B}" destId="{256DB436-61CD-406A-8D2B-FFD971899088}" srcOrd="1" destOrd="0" presId="urn:microsoft.com/office/officeart/2005/8/layout/orgChart1"/>
    <dgm:cxn modelId="{CB248249-2578-4CF8-BEDC-D0748B04340A}" type="presOf" srcId="{56DAB025-52AC-4761-9250-D9220242C7EE}" destId="{9BDBD928-FBD6-4BE6-AA55-67C2CD11D692}" srcOrd="1" destOrd="0" presId="urn:microsoft.com/office/officeart/2005/8/layout/orgChart1"/>
    <dgm:cxn modelId="{07F15CB7-AD7F-4ED5-97F0-B4D243C6971C}" type="presOf" srcId="{384C932C-242D-4B03-A671-2D806B512156}" destId="{FB18ADEF-C807-48CE-9896-EB65AFCC8278}" srcOrd="1" destOrd="0" presId="urn:microsoft.com/office/officeart/2005/8/layout/orgChart1"/>
    <dgm:cxn modelId="{9CFF3D55-0523-4157-9C9E-26C463684A89}" type="presOf" srcId="{A43BB90F-AE28-4112-ACE0-DF5F4341D98D}" destId="{55002332-B8A8-4DE4-8DE9-E9AE4A5A95DF}" srcOrd="0" destOrd="0" presId="urn:microsoft.com/office/officeart/2005/8/layout/orgChart1"/>
    <dgm:cxn modelId="{BDA22E69-8366-4307-A971-C83B77F84D23}" type="presOf" srcId="{0B26DAE3-9B1C-4CCD-B851-1DCF4F8D3726}" destId="{B32C333B-D251-4851-96CF-BD18048DE8C9}" srcOrd="0" destOrd="0" presId="urn:microsoft.com/office/officeart/2005/8/layout/orgChart1"/>
    <dgm:cxn modelId="{64ABE5F7-65E0-4891-AF57-0E1CFC2A07FF}" type="presOf" srcId="{4C31B74E-6894-4710-A598-E3993BCD0755}" destId="{F7328F39-932D-4AB5-AF58-FF2CE1A989F8}" srcOrd="0" destOrd="0" presId="urn:microsoft.com/office/officeart/2005/8/layout/orgChart1"/>
    <dgm:cxn modelId="{6A6003DE-48AB-49F3-947B-6072F6465E4F}" type="presOf" srcId="{4DDC0363-36A1-4328-B91A-A419D0E6AB4B}" destId="{DC0B35A1-1DC3-4C1E-9FBD-9D38C31A24B2}" srcOrd="0" destOrd="0" presId="urn:microsoft.com/office/officeart/2005/8/layout/orgChart1"/>
    <dgm:cxn modelId="{F57D40EF-0CAC-47B8-A3D3-DBA9F352BC2E}" type="presOf" srcId="{B63DB6E4-19E7-4F20-9CB8-816974D8FD81}" destId="{0D79E9EC-8D73-4446-91A9-C5E0ACAA07CD}" srcOrd="1" destOrd="0" presId="urn:microsoft.com/office/officeart/2005/8/layout/orgChart1"/>
    <dgm:cxn modelId="{C61A3724-C07D-4BA4-B51B-DED958F57275}" srcId="{5F9992A0-54DA-43BB-8EB9-82E97925F098}" destId="{925C3CA9-FDA7-49AA-A1E4-1A0B11541E1B}" srcOrd="1" destOrd="0" parTransId="{AB89BD1A-5058-4521-85F0-CD50B33BB891}" sibTransId="{4079369E-ACEE-4F61-BAA3-C967E3161640}"/>
    <dgm:cxn modelId="{B7E1A035-CB26-434D-9F94-4C891D58592B}" type="presOf" srcId="{C199A853-6F1C-4B32-BDC0-D332F30CCEA1}" destId="{4C8E9C07-409C-49A0-8B39-24390F5FC916}" srcOrd="0" destOrd="0" presId="urn:microsoft.com/office/officeart/2005/8/layout/orgChart1"/>
    <dgm:cxn modelId="{46063D41-0DED-4EEA-9187-5E2D3C8C04F0}" srcId="{8A4D7209-AA54-4DA7-951D-9599753A754A}" destId="{E6603796-8E05-42D6-9BC0-96C4B14E1D5E}" srcOrd="0" destOrd="0" parTransId="{50DE95B6-FC3F-4BDB-8400-F21FDD5C61E5}" sibTransId="{924CC4C9-F061-41B8-A0AA-63733678E672}"/>
    <dgm:cxn modelId="{674E7EB0-D730-4552-932E-FC335F2605F3}" type="presOf" srcId="{5F9992A0-54DA-43BB-8EB9-82E97925F098}" destId="{A2EF8552-FF8A-4B00-8DD9-E44E12CE506D}" srcOrd="0" destOrd="0" presId="urn:microsoft.com/office/officeart/2005/8/layout/orgChart1"/>
    <dgm:cxn modelId="{297BD718-86CC-4A43-9D87-C59056CFC901}" type="presOf" srcId="{4A493EE8-05DF-4C20-8952-56D50F7C2917}" destId="{64666120-19B7-4984-BBB6-956900DB8306}" srcOrd="0" destOrd="0" presId="urn:microsoft.com/office/officeart/2005/8/layout/orgChart1"/>
    <dgm:cxn modelId="{3229944C-B7EE-4D0A-BB88-010BB458D30D}" type="presOf" srcId="{E0CF7565-C853-4AF3-B909-A3DED87BB12C}" destId="{80CE11D9-E00B-42BF-ACE8-C0BAB3B7A2A6}" srcOrd="0" destOrd="0" presId="urn:microsoft.com/office/officeart/2005/8/layout/orgChart1"/>
    <dgm:cxn modelId="{AF59C77C-2FC5-440B-A4C6-D69A2DAF73D3}" type="presOf" srcId="{9574D1AA-ADA6-4CCA-BF06-F73F5869E4F8}" destId="{87802BC9-15BB-4D93-8E3F-294FB5A5D7B7}" srcOrd="0" destOrd="0" presId="urn:microsoft.com/office/officeart/2005/8/layout/orgChart1"/>
    <dgm:cxn modelId="{9C7B5F24-2592-475E-9B32-E8972C50E099}" type="presOf" srcId="{AC2A9FF5-08D3-48F2-A5DF-29BEDD6188AA}" destId="{6F052F69-B45F-4D4A-8C4F-1BCDAFDC7F60}" srcOrd="0" destOrd="0" presId="urn:microsoft.com/office/officeart/2005/8/layout/orgChart1"/>
    <dgm:cxn modelId="{C482DAF5-B814-4AD9-919A-CAD2F6C959EC}" srcId="{9E87598B-847E-4CAB-8759-DBBE89491281}" destId="{A5FF31B7-FA3D-4C8C-AFAE-FB4779CC1604}" srcOrd="5" destOrd="0" parTransId="{7F3DDA7F-6A4C-4FAB-86BC-ADA11EB21BB6}" sibTransId="{B6E8AA55-3006-4925-B12F-D56D0CA4759B}"/>
    <dgm:cxn modelId="{3309DAA6-8587-4447-BACC-10831E814C46}" type="presOf" srcId="{8CDFB9F7-2964-4E8F-A457-19443BD9A498}" destId="{42AE2999-8569-49C0-8E72-C6572A47D125}" srcOrd="0" destOrd="0" presId="urn:microsoft.com/office/officeart/2005/8/layout/orgChart1"/>
    <dgm:cxn modelId="{B37F71F8-5828-4A16-89CD-C639719135E2}" type="presOf" srcId="{822E64C1-6099-4810-8BC7-2BC708216F87}" destId="{122E592B-0EEC-4C7F-9265-F8E564ABCFBD}" srcOrd="1" destOrd="0" presId="urn:microsoft.com/office/officeart/2005/8/layout/orgChart1"/>
    <dgm:cxn modelId="{4ACECF2A-0A20-4546-B6F0-459084F40D21}" type="presOf" srcId="{7626F227-B2B7-4BD5-B7FD-26C2468B36BB}" destId="{17AFB0D4-2035-4B6B-AB5D-0F07D3065BDD}" srcOrd="0" destOrd="0" presId="urn:microsoft.com/office/officeart/2005/8/layout/orgChart1"/>
    <dgm:cxn modelId="{A6E17747-960D-4266-BC2B-DF0F6C9E324E}" type="presOf" srcId="{9E87598B-847E-4CAB-8759-DBBE89491281}" destId="{4594A6ED-4C70-4DE3-81BE-BF27A8E17F7F}" srcOrd="0" destOrd="0" presId="urn:microsoft.com/office/officeart/2005/8/layout/orgChart1"/>
    <dgm:cxn modelId="{E0BE9804-3BA4-496E-87A8-12E026D9BE28}" type="presOf" srcId="{9BEBF201-75D2-4493-A8D5-5A75EC06C962}" destId="{F686D2AB-560A-40AA-99FC-061212533FF6}" srcOrd="0" destOrd="0" presId="urn:microsoft.com/office/officeart/2005/8/layout/orgChart1"/>
    <dgm:cxn modelId="{A34A1E1F-DF84-4E9E-86A3-342B97B9DF1A}" type="presOf" srcId="{90DCAB3F-AB31-4AE6-A860-BF706E031667}" destId="{00A1F438-508A-4A54-B534-6994D34C2E6F}" srcOrd="0" destOrd="0" presId="urn:microsoft.com/office/officeart/2005/8/layout/orgChart1"/>
    <dgm:cxn modelId="{4355D623-18C7-47AE-B201-39C81C7522D1}" type="presOf" srcId="{4FBAAB3A-6051-4CC0-A274-63BDFFB20544}" destId="{38E8CB23-9D91-4E3E-93C9-1C342609815C}" srcOrd="1" destOrd="0" presId="urn:microsoft.com/office/officeart/2005/8/layout/orgChart1"/>
    <dgm:cxn modelId="{9BEFEA6F-81A5-4E9C-9206-80F297B92199}" type="presOf" srcId="{D04FD2ED-0ED4-4952-AC4D-38DADE1F9813}" destId="{40C47C4A-E7C5-418A-B9FC-02EE298F9FE4}" srcOrd="0" destOrd="0" presId="urn:microsoft.com/office/officeart/2005/8/layout/orgChart1"/>
    <dgm:cxn modelId="{AE9DA3F7-1665-4EF5-AFE3-9E35A46D8038}" srcId="{9574D1AA-ADA6-4CCA-BF06-F73F5869E4F8}" destId="{822D1EB6-1C83-434E-A371-433355866C53}" srcOrd="1" destOrd="0" parTransId="{E4416514-5DB7-4A2D-A384-7E5DFBD74105}" sibTransId="{59C10B4C-C075-4268-A1B1-2C53C3694BC4}"/>
    <dgm:cxn modelId="{10523AC9-2A09-43DA-BD29-C2AC877ABD1E}" type="presOf" srcId="{856420A3-9437-4EF4-8FAA-A8C7032D727F}" destId="{B5CDB363-9C1C-4C20-875B-39D02D36A9DC}" srcOrd="1" destOrd="0" presId="urn:microsoft.com/office/officeart/2005/8/layout/orgChart1"/>
    <dgm:cxn modelId="{5BE70A1C-F3AA-4062-A8E3-7E0D52FA9ABA}" type="presOf" srcId="{1939971E-D0FA-4E3E-AC43-CA08CF74314A}" destId="{6E8B0479-AE70-473E-AFFD-AA7AB5D395C8}" srcOrd="0" destOrd="0" presId="urn:microsoft.com/office/officeart/2005/8/layout/orgChart1"/>
    <dgm:cxn modelId="{413DFF47-99DA-422C-B644-AB3511D5D88B}" srcId="{E0BCAC56-0311-4F62-8F70-E248992E3620}" destId="{FF9DD080-A9D4-42A6-AF7A-770D81481677}" srcOrd="4" destOrd="0" parTransId="{F4A5BC6B-A2CA-4E1F-98BA-AF08A53A5FF4}" sibTransId="{6B30D942-9A93-417E-8D91-0CC1903EB69E}"/>
    <dgm:cxn modelId="{87FEBB45-A51B-442C-81B6-7D23BE32EACD}" srcId="{89E7D078-2DF0-4F7F-BFA7-FF1AA3288CA7}" destId="{D69C57CB-0B78-461F-9CD1-72E48529ACDB}" srcOrd="2" destOrd="0" parTransId="{5E64D0C0-CF8E-49F5-AAA6-E1E921EFA336}" sibTransId="{6D383DDF-3162-4279-BAAF-B74B95EF05A3}"/>
    <dgm:cxn modelId="{0F4AF982-0D01-40DF-BABF-E3FE82049734}" type="presOf" srcId="{0FD15166-72AC-488D-9380-EDBACDBE65D5}" destId="{C55D86B6-C5BC-47EE-AE4C-B8DEBDCE84A0}" srcOrd="0" destOrd="0" presId="urn:microsoft.com/office/officeart/2005/8/layout/orgChart1"/>
    <dgm:cxn modelId="{C78DD89A-C131-4C12-BB08-6BF28B7708B6}" type="presOf" srcId="{47EFC6A1-2176-44B4-A0C3-D1CD3AB1D598}" destId="{F18BBF3C-9DA2-4C8E-AC7F-681AA71E5CB8}" srcOrd="0" destOrd="0" presId="urn:microsoft.com/office/officeart/2005/8/layout/orgChart1"/>
    <dgm:cxn modelId="{90E175F3-BA44-4A1E-B958-134B601ADF07}" type="presOf" srcId="{9574D1AA-ADA6-4CCA-BF06-F73F5869E4F8}" destId="{48EBA3FF-8F17-4B6A-8324-808520B7ECD5}" srcOrd="1" destOrd="0" presId="urn:microsoft.com/office/officeart/2005/8/layout/orgChart1"/>
    <dgm:cxn modelId="{E1592A00-8AEA-4DB1-BE2B-2D63A02A1C9B}" type="presOf" srcId="{AEC96086-FEE2-4958-9627-D2AE17E4EC43}" destId="{A68488FA-DC78-4D7A-AE25-A63646DCE46A}" srcOrd="1" destOrd="0" presId="urn:microsoft.com/office/officeart/2005/8/layout/orgChart1"/>
    <dgm:cxn modelId="{8B26C05C-C2F1-4746-BA8B-E04C2BD4C42D}" type="presOf" srcId="{B5A579FB-8FE5-4ADA-B822-0BE8A905B9CD}" destId="{3BC65E41-EB44-4F80-B813-447E6A216D98}" srcOrd="0" destOrd="0" presId="urn:microsoft.com/office/officeart/2005/8/layout/orgChart1"/>
    <dgm:cxn modelId="{8F343138-EBA3-4E30-B889-435EE9F7F3BA}" srcId="{9574D1AA-ADA6-4CCA-BF06-F73F5869E4F8}" destId="{A1359BED-A475-4F57-81DE-F379F80E2C68}" srcOrd="3" destOrd="0" parTransId="{9CE73C2B-82AD-4D36-AE2B-43763EAB69F1}" sibTransId="{BC5B7668-A74C-4D61-9BB6-3BCD86A42BBC}"/>
    <dgm:cxn modelId="{739D591C-6012-47E3-B78F-EFAF53B91B41}" type="presOf" srcId="{E2154CA4-9AAD-481E-9788-5DD144E7534A}" destId="{D6950DA1-8E62-40F5-B2E4-85F279CB2255}" srcOrd="0" destOrd="0" presId="urn:microsoft.com/office/officeart/2005/8/layout/orgChart1"/>
    <dgm:cxn modelId="{44F1D8C6-0C43-4274-89AF-2A61A52989E2}" srcId="{A5FF31B7-FA3D-4C8C-AFAE-FB4779CC1604}" destId="{FA8CA550-7C88-4775-BBDB-963BDB969AF4}" srcOrd="1" destOrd="0" parTransId="{C9D4E505-743C-4556-89A9-9228A2DCD120}" sibTransId="{B7445395-6F0A-4DF6-9E2E-1D9C876FB739}"/>
    <dgm:cxn modelId="{87EAA0A6-0F35-4CCD-80A0-7130A9918005}" srcId="{F196B9CE-1DCE-413E-834F-0F9AC58D701D}" destId="{6422289F-CB71-48D7-A5FF-4280E4F83700}" srcOrd="1" destOrd="0" parTransId="{BFEFB2DB-E049-4241-A808-0E0B261E5EEB}" sibTransId="{F735B634-6628-4BAF-959D-850D52B805C0}"/>
    <dgm:cxn modelId="{9D6EE587-742F-4BE9-8A1B-B8D6BF16EC19}" type="presOf" srcId="{0B26DAE3-9B1C-4CCD-B851-1DCF4F8D3726}" destId="{CFE82F80-4096-40FD-9A16-F1604A04440E}" srcOrd="1" destOrd="0" presId="urn:microsoft.com/office/officeart/2005/8/layout/orgChart1"/>
    <dgm:cxn modelId="{23860FFE-779A-410B-BB19-AEBB505E6935}" type="presOf" srcId="{08B57F1F-45C8-4189-80DA-3619658FB3AC}" destId="{8D883A5C-D162-4ED0-B4DA-A8C4DE7C9E66}" srcOrd="1" destOrd="0" presId="urn:microsoft.com/office/officeart/2005/8/layout/orgChart1"/>
    <dgm:cxn modelId="{BAC385B3-F7B2-4514-B9C9-52903EB7FECB}" srcId="{E0BCAC56-0311-4F62-8F70-E248992E3620}" destId="{E0CF7565-C853-4AF3-B909-A3DED87BB12C}" srcOrd="6" destOrd="0" parTransId="{ABE1FDCC-6CA1-46B5-A065-0F14CCB06E0B}" sibTransId="{0EB41894-D429-4096-84EB-88B230F70A41}"/>
    <dgm:cxn modelId="{4903A826-0BDD-43BE-8C25-3EBFD9413D90}" type="presOf" srcId="{A1359BED-A475-4F57-81DE-F379F80E2C68}" destId="{012997DB-6A21-4923-B454-684D2CDCBB2B}" srcOrd="1" destOrd="0" presId="urn:microsoft.com/office/officeart/2005/8/layout/orgChart1"/>
    <dgm:cxn modelId="{F45A8292-4270-468F-A032-9FB52ED94880}" srcId="{7C5199EB-5467-4820-9B52-A2932CBF3C68}" destId="{82CFAD35-E9D5-4C19-9D1D-F2DCEBE18247}" srcOrd="3" destOrd="0" parTransId="{A43BB90F-AE28-4112-ACE0-DF5F4341D98D}" sibTransId="{38F29839-B913-4021-B6FB-D27369495312}"/>
    <dgm:cxn modelId="{9B208727-43CC-4DF6-BC1E-C2B875976EE1}" type="presOf" srcId="{248CC3FD-469B-43EE-9ABA-255DCDEBFBF4}" destId="{064DF799-C06E-4096-BB32-46AA72F22CE9}" srcOrd="0" destOrd="0" presId="urn:microsoft.com/office/officeart/2005/8/layout/orgChart1"/>
    <dgm:cxn modelId="{8C614D5D-01D1-4AFE-9F95-FA7C87F711FF}" type="presOf" srcId="{C543EFB7-7B90-4762-9E35-CE2944B0632E}" destId="{87C8F192-9A08-4160-8A0A-C22C4DB820D3}" srcOrd="0" destOrd="0" presId="urn:microsoft.com/office/officeart/2005/8/layout/orgChart1"/>
    <dgm:cxn modelId="{283839FB-9B5C-41BF-940E-D9249EE5262B}" srcId="{FDA627D3-D870-448A-9442-0C3DA2088C3E}" destId="{2AE1E1B9-04FE-4518-9CD9-84799114B267}" srcOrd="0" destOrd="0" parTransId="{29C177F8-041C-4685-9A8B-836B9201B202}" sibTransId="{7F9BA4A8-0C76-42A0-BE27-4242F54097A7}"/>
    <dgm:cxn modelId="{48C4D321-4216-499F-9850-44ACB79143C0}" type="presOf" srcId="{EB21CDCD-C0A0-439E-94C5-1001D91A289F}" destId="{26296155-83A8-48F5-B656-896BBF8B3175}" srcOrd="0" destOrd="0" presId="urn:microsoft.com/office/officeart/2005/8/layout/orgChart1"/>
    <dgm:cxn modelId="{00D296E4-FD52-4A69-92A5-B7CF92518556}" type="presOf" srcId="{5E64D0C0-CF8E-49F5-AAA6-E1E921EFA336}" destId="{F6DB638D-6679-4EE4-BEC1-B61705FB2083}" srcOrd="0" destOrd="0" presId="urn:microsoft.com/office/officeart/2005/8/layout/orgChart1"/>
    <dgm:cxn modelId="{988B7593-809E-443B-8C57-564F4FD2ED81}" type="presOf" srcId="{A2BDAE63-B601-4173-BA10-62CF4730671E}" destId="{A4864CBB-9F61-4FC4-BE5F-EEE4F05E6F3C}" srcOrd="0" destOrd="0" presId="urn:microsoft.com/office/officeart/2005/8/layout/orgChart1"/>
    <dgm:cxn modelId="{46A2658A-B4F5-4494-B906-4B8FC25EFB3A}" srcId="{F9E47ABB-8426-4F9D-A5F5-1989B0C5AD80}" destId="{4B49FC7B-B538-4B9B-B2A7-04DCDE83B47A}" srcOrd="0" destOrd="0" parTransId="{0250D903-552B-4CEC-A6D6-3BE082E7F867}" sibTransId="{2B2E5F74-2948-4239-8D92-BA4FDE7ED5AF}"/>
    <dgm:cxn modelId="{E3E9A982-23BB-4E32-AB7E-EDA81339D02D}" type="presOf" srcId="{A5FF31B7-FA3D-4C8C-AFAE-FB4779CC1604}" destId="{AD6AA684-7BF7-4F09-80F0-4A0042686F38}" srcOrd="0" destOrd="0" presId="urn:microsoft.com/office/officeart/2005/8/layout/orgChart1"/>
    <dgm:cxn modelId="{49945283-1050-42A6-863F-C8515F733965}" type="presOf" srcId="{181CB4EC-B687-4D04-B1A3-E52118160648}" destId="{0BC21CD9-B15F-4A49-8888-DB9615B44660}" srcOrd="0" destOrd="0" presId="urn:microsoft.com/office/officeart/2005/8/layout/orgChart1"/>
    <dgm:cxn modelId="{F46B6574-5EFC-4423-B9D4-30103B0F0953}" type="presOf" srcId="{66E01D46-F926-449C-B495-A3B453BA0D3F}" destId="{C75B44F1-1182-4496-B875-D6D58C53B24C}" srcOrd="0" destOrd="0" presId="urn:microsoft.com/office/officeart/2005/8/layout/orgChart1"/>
    <dgm:cxn modelId="{88016036-008B-4A8B-9DA9-F0CE0DC6268F}" srcId="{FDA627D3-D870-448A-9442-0C3DA2088C3E}" destId="{C543EFB7-7B90-4762-9E35-CE2944B0632E}" srcOrd="2" destOrd="0" parTransId="{0CA7431A-5329-4107-9E73-B12CDED1B434}" sibTransId="{52457647-05AE-480B-A191-BD72E0ED5C84}"/>
    <dgm:cxn modelId="{257F912B-BDF6-41FB-8F78-85B431D9FB19}" srcId="{8A4D7209-AA54-4DA7-951D-9599753A754A}" destId="{2258AFF3-2684-49B4-AE08-F4C236DF3E49}" srcOrd="1" destOrd="0" parTransId="{55E7B1A2-1250-401C-B3B7-ECC16F8CB184}" sibTransId="{F490AAEC-F069-455B-B401-0645BE12B064}"/>
    <dgm:cxn modelId="{A215A9F1-BAC4-49D2-9547-871C11A6E7ED}" type="presOf" srcId="{BBE045C7-C068-44B1-8DD3-04986E970473}" destId="{8A747A74-EAB4-4A1E-B646-D434ABED67F9}" srcOrd="0" destOrd="0" presId="urn:microsoft.com/office/officeart/2005/8/layout/orgChart1"/>
    <dgm:cxn modelId="{623FB1A8-4057-41E1-B648-59A25B553DE2}" type="presOf" srcId="{9BDFBF7E-C71D-4D1F-8CC6-DE5F234FF504}" destId="{0C5E0F8A-3C2F-461B-BFF9-8162A9659748}" srcOrd="0" destOrd="0" presId="urn:microsoft.com/office/officeart/2005/8/layout/orgChart1"/>
    <dgm:cxn modelId="{47C91B74-1965-45AE-B8CB-E0A1FEDDDE17}" type="presOf" srcId="{82CFAD35-E9D5-4C19-9D1D-F2DCEBE18247}" destId="{B7251EEC-9A52-4783-8DD8-6524FEE5EE33}" srcOrd="0" destOrd="0" presId="urn:microsoft.com/office/officeart/2005/8/layout/orgChart1"/>
    <dgm:cxn modelId="{50F954C0-6A5A-4BA4-B26B-EC0AA2A81408}" srcId="{A5FF31B7-FA3D-4C8C-AFAE-FB4779CC1604}" destId="{AC2A9FF5-08D3-48F2-A5DF-29BEDD6188AA}" srcOrd="0" destOrd="0" parTransId="{A7D46D15-EB98-4B50-970D-C802B3CAEAC5}" sibTransId="{0FA33D77-45E8-49F4-BC65-C63667A13806}"/>
    <dgm:cxn modelId="{7CFD0316-5A31-4AB2-A3D5-A90FEEF0B47A}" type="presOf" srcId="{F724D2B6-1DEA-49EF-AFA3-CDF89745AB71}" destId="{31C46D4E-183D-4B41-894F-E5930A77CB38}" srcOrd="0" destOrd="0" presId="urn:microsoft.com/office/officeart/2005/8/layout/orgChart1"/>
    <dgm:cxn modelId="{C83CE121-D2FB-4AA5-BB52-9270715FD1F6}" srcId="{F196B9CE-1DCE-413E-834F-0F9AC58D701D}" destId="{AEC96086-FEE2-4958-9627-D2AE17E4EC43}" srcOrd="7" destOrd="0" parTransId="{AAF51C1A-2CFF-4EE4-9319-4ABC6EAA9FF3}" sibTransId="{4C4BDE1C-5BFE-4C14-8F3F-037B9771E301}"/>
    <dgm:cxn modelId="{D421B46F-8E6B-48EE-BF39-643D280C0A8D}" srcId="{E0BCAC56-0311-4F62-8F70-E248992E3620}" destId="{C9D6E1B0-26A5-497D-80A2-93AAAEF8691F}" srcOrd="3" destOrd="0" parTransId="{8C3C2DAB-962F-4C71-9A53-C588D2DDF082}" sibTransId="{4C03251C-6770-4D7D-BEFB-1E42CB958007}"/>
    <dgm:cxn modelId="{7586DE8C-17B7-4706-B3CF-4602090102F2}" type="presOf" srcId="{6141651D-D8EE-4E52-AFD6-4A88222084F4}" destId="{C55D3463-8E80-4F8D-A77E-88EB5BF08317}" srcOrd="1" destOrd="0" presId="urn:microsoft.com/office/officeart/2005/8/layout/orgChart1"/>
    <dgm:cxn modelId="{42C4BCE9-2C77-4F45-B8B3-DAD223C9842A}" srcId="{F196B9CE-1DCE-413E-834F-0F9AC58D701D}" destId="{E277D932-FBFD-4F1F-B1E4-74917FC65CA1}" srcOrd="2" destOrd="0" parTransId="{13F95424-9FAD-475C-BA16-EF7AB442B73A}" sibTransId="{79678D26-6DA9-4839-8365-B0A62E313E5A}"/>
    <dgm:cxn modelId="{2BA834DE-F33E-4643-913F-B163FB04ECBF}" type="presOf" srcId="{35EFF4C6-46AD-44DC-A0FE-087891D0A80B}" destId="{E6B772AD-D1F2-403F-A4BB-27EB3042439D}" srcOrd="0" destOrd="0" presId="urn:microsoft.com/office/officeart/2005/8/layout/orgChart1"/>
    <dgm:cxn modelId="{8B3E334C-14E6-4D80-9DB9-FFA5C56A1E38}" type="presOf" srcId="{54D68C22-1725-4764-BFB1-B91ED97B2E6D}" destId="{14737646-A3FD-454F-BB58-6F20A8194661}" srcOrd="0" destOrd="0" presId="urn:microsoft.com/office/officeart/2005/8/layout/orgChart1"/>
    <dgm:cxn modelId="{D588224B-0AE5-433C-8B6D-8A304E60C21F}" srcId="{FDA627D3-D870-448A-9442-0C3DA2088C3E}" destId="{F724D2B6-1DEA-49EF-AFA3-CDF89745AB71}" srcOrd="1" destOrd="0" parTransId="{2E82258D-8F96-4A52-B023-D607DCFAF568}" sibTransId="{6B047DD2-B71D-4B88-86D3-C206042C00FD}"/>
    <dgm:cxn modelId="{6BDE9831-52D0-446C-922F-1A735B06A040}" type="presOf" srcId="{2E82258D-8F96-4A52-B023-D607DCFAF568}" destId="{FB9E8F6B-0815-4028-B18F-9577A9E5F780}" srcOrd="0" destOrd="0" presId="urn:microsoft.com/office/officeart/2005/8/layout/orgChart1"/>
    <dgm:cxn modelId="{050F40CD-404B-4C06-AEFC-776854A5B61B}" type="presOf" srcId="{4B49FC7B-B538-4B9B-B2A7-04DCDE83B47A}" destId="{7778A35A-57C1-46F4-B3D0-99DB4C6F77A4}" srcOrd="0" destOrd="0" presId="urn:microsoft.com/office/officeart/2005/8/layout/orgChart1"/>
    <dgm:cxn modelId="{CC1C1842-E613-4245-ACC6-27E1F732F1DA}" type="presOf" srcId="{0DC5FD70-6059-450E-A306-07A68DAAB332}" destId="{D700E070-403E-4625-8B36-CBE203AB4C41}" srcOrd="1" destOrd="0" presId="urn:microsoft.com/office/officeart/2005/8/layout/orgChart1"/>
    <dgm:cxn modelId="{323A87DB-30E1-4696-8066-25829A6B547B}" type="presOf" srcId="{66E01D46-F926-449C-B495-A3B453BA0D3F}" destId="{82989BCD-E1D9-44B6-97F6-930A2F0BBC6D}" srcOrd="1" destOrd="0" presId="urn:microsoft.com/office/officeart/2005/8/layout/orgChart1"/>
    <dgm:cxn modelId="{CF30127B-F9BD-4BD0-8C57-2DB136F5E4E4}" type="presOf" srcId="{1CF26ABA-83A5-4FCB-A1AF-9F9BE6219A72}" destId="{ED20C9D5-BB36-4D1D-A45B-41BED6A5C526}" srcOrd="1" destOrd="0" presId="urn:microsoft.com/office/officeart/2005/8/layout/orgChart1"/>
    <dgm:cxn modelId="{A8AA91DE-5522-410F-98E1-1905509CC710}" type="presOf" srcId="{2F4C73C8-D2E4-4DDF-B7E7-A14275C90AEC}" destId="{DC71B599-E5F6-454B-8594-9F2390DF5FAC}" srcOrd="0" destOrd="0" presId="urn:microsoft.com/office/officeart/2005/8/layout/orgChart1"/>
    <dgm:cxn modelId="{23EA3EB9-E6D9-46DE-9A27-25D0ADA14E3C}" type="presOf" srcId="{7BCA1897-BE66-4EDF-B081-A335E2B247CB}" destId="{661D7AE5-0ECC-4BA7-8061-2C0CEB76C331}" srcOrd="1" destOrd="0" presId="urn:microsoft.com/office/officeart/2005/8/layout/orgChart1"/>
    <dgm:cxn modelId="{2D50545D-F160-4B62-A06F-C42346751C50}" type="presOf" srcId="{E0BCAC56-0311-4F62-8F70-E248992E3620}" destId="{A330CFCA-5893-48C0-A370-807F2FE1156F}" srcOrd="1" destOrd="0" presId="urn:microsoft.com/office/officeart/2005/8/layout/orgChart1"/>
    <dgm:cxn modelId="{8640906D-67BB-4251-9334-C83816C11B36}" type="presOf" srcId="{7C5199EB-5467-4820-9B52-A2932CBF3C68}" destId="{4D0899DC-3D65-44FF-8DA4-2A70C7ED174D}" srcOrd="1" destOrd="0" presId="urn:microsoft.com/office/officeart/2005/8/layout/orgChart1"/>
    <dgm:cxn modelId="{A9B75845-DD77-43FB-A1B6-C7AFD5542A36}" type="presOf" srcId="{46D6D6E9-C125-4A10-A52E-19A7857F845D}" destId="{E96D8343-D8A7-4CB8-AC05-156F492EBA18}" srcOrd="0" destOrd="0" presId="urn:microsoft.com/office/officeart/2005/8/layout/orgChart1"/>
    <dgm:cxn modelId="{82F49C97-2F1F-4F4C-8789-50E278700852}" type="presOf" srcId="{E277D932-FBFD-4F1F-B1E4-74917FC65CA1}" destId="{7BAD527A-DD64-40A8-B364-640664DBDC95}" srcOrd="0" destOrd="0" presId="urn:microsoft.com/office/officeart/2005/8/layout/orgChart1"/>
    <dgm:cxn modelId="{E443633E-5669-4F9C-AFE7-EBA1FC710A18}" type="presParOf" srcId="{D0C26E51-5E2C-4E44-9A33-80CBE36DA17E}" destId="{905D657A-0556-4BA0-817E-DCC8C972B5F6}" srcOrd="0" destOrd="0" presId="urn:microsoft.com/office/officeart/2005/8/layout/orgChart1"/>
    <dgm:cxn modelId="{98517B96-C6C5-4DA4-96CC-FB6528F586FC}" type="presParOf" srcId="{905D657A-0556-4BA0-817E-DCC8C972B5F6}" destId="{A9D1C803-4E49-4A4C-8630-F4C2F69DF896}" srcOrd="0" destOrd="0" presId="urn:microsoft.com/office/officeart/2005/8/layout/orgChart1"/>
    <dgm:cxn modelId="{0AB0B2F3-DC72-4C7C-9A8A-B3DCC83CC25C}" type="presParOf" srcId="{A9D1C803-4E49-4A4C-8630-F4C2F69DF896}" destId="{62D6E6FE-6032-4A78-BB40-9DDBE782E34F}" srcOrd="0" destOrd="0" presId="urn:microsoft.com/office/officeart/2005/8/layout/orgChart1"/>
    <dgm:cxn modelId="{6D1FEC5D-13C8-44A3-8972-0740C9470CDB}" type="presParOf" srcId="{A9D1C803-4E49-4A4C-8630-F4C2F69DF896}" destId="{122E592B-0EEC-4C7F-9265-F8E564ABCFBD}" srcOrd="1" destOrd="0" presId="urn:microsoft.com/office/officeart/2005/8/layout/orgChart1"/>
    <dgm:cxn modelId="{147C510E-EE28-483B-AE61-AFE90BFD4163}" type="presParOf" srcId="{905D657A-0556-4BA0-817E-DCC8C972B5F6}" destId="{F58FB6B8-68C1-4D97-8105-5532455004A1}" srcOrd="1" destOrd="0" presId="urn:microsoft.com/office/officeart/2005/8/layout/orgChart1"/>
    <dgm:cxn modelId="{DA54FE9E-2FE8-4D39-B4DC-4020D7E28C5B}" type="presParOf" srcId="{F58FB6B8-68C1-4D97-8105-5532455004A1}" destId="{589EA541-ED67-409F-913E-0584FB6D1EDC}" srcOrd="0" destOrd="0" presId="urn:microsoft.com/office/officeart/2005/8/layout/orgChart1"/>
    <dgm:cxn modelId="{BE8AA3CC-DF36-41FA-AAA0-1BF48A2BFF13}" type="presParOf" srcId="{F58FB6B8-68C1-4D97-8105-5532455004A1}" destId="{B1DA7740-321D-486C-BB8C-43ED8AB2AB90}" srcOrd="1" destOrd="0" presId="urn:microsoft.com/office/officeart/2005/8/layout/orgChart1"/>
    <dgm:cxn modelId="{FFBD50BD-32A9-408F-ABD3-A41B35DDB224}" type="presParOf" srcId="{B1DA7740-321D-486C-BB8C-43ED8AB2AB90}" destId="{9A158FBA-9222-45E1-98A5-D749AD272D60}" srcOrd="0" destOrd="0" presId="urn:microsoft.com/office/officeart/2005/8/layout/orgChart1"/>
    <dgm:cxn modelId="{DFD49398-0744-43D3-A9EF-7C729B2848DF}" type="presParOf" srcId="{9A158FBA-9222-45E1-98A5-D749AD272D60}" destId="{2707A84B-864C-49C5-9B38-67DC49BAE889}" srcOrd="0" destOrd="0" presId="urn:microsoft.com/office/officeart/2005/8/layout/orgChart1"/>
    <dgm:cxn modelId="{84667716-2983-4EC5-91BE-0F228DB8AC92}" type="presParOf" srcId="{9A158FBA-9222-45E1-98A5-D749AD272D60}" destId="{4D0899DC-3D65-44FF-8DA4-2A70C7ED174D}" srcOrd="1" destOrd="0" presId="urn:microsoft.com/office/officeart/2005/8/layout/orgChart1"/>
    <dgm:cxn modelId="{C8A48D52-5291-4E77-8DCC-71F8FC3EA3F8}" type="presParOf" srcId="{B1DA7740-321D-486C-BB8C-43ED8AB2AB90}" destId="{05056F66-FA37-44B6-8238-F068E46CAA61}" srcOrd="1" destOrd="0" presId="urn:microsoft.com/office/officeart/2005/8/layout/orgChart1"/>
    <dgm:cxn modelId="{AD58A5C2-8C93-4FCC-8847-180A5B1F5805}" type="presParOf" srcId="{05056F66-FA37-44B6-8238-F068E46CAA61}" destId="{7751E2D2-BA27-44EA-A4E5-86FCC84C6159}" srcOrd="0" destOrd="0" presId="urn:microsoft.com/office/officeart/2005/8/layout/orgChart1"/>
    <dgm:cxn modelId="{A5853A5A-E07A-464B-95CD-B8F2799E0161}" type="presParOf" srcId="{05056F66-FA37-44B6-8238-F068E46CAA61}" destId="{3F71B7E6-8A55-47E6-A008-D3421D10E98C}" srcOrd="1" destOrd="0" presId="urn:microsoft.com/office/officeart/2005/8/layout/orgChart1"/>
    <dgm:cxn modelId="{CA111178-C86F-483C-9804-D28B84F56618}" type="presParOf" srcId="{3F71B7E6-8A55-47E6-A008-D3421D10E98C}" destId="{A1DBD62D-E41F-45BC-A74E-339354240B5F}" srcOrd="0" destOrd="0" presId="urn:microsoft.com/office/officeart/2005/8/layout/orgChart1"/>
    <dgm:cxn modelId="{D0A9A623-3F7B-40C1-9083-FB68DF4E25F5}" type="presParOf" srcId="{A1DBD62D-E41F-45BC-A74E-339354240B5F}" destId="{B3D27D8F-8AB9-4D45-A77C-B70BB09670CE}" srcOrd="0" destOrd="0" presId="urn:microsoft.com/office/officeart/2005/8/layout/orgChart1"/>
    <dgm:cxn modelId="{4896F4C0-7EC4-4671-A349-D9B1DA050310}" type="presParOf" srcId="{A1DBD62D-E41F-45BC-A74E-339354240B5F}" destId="{256DB436-61CD-406A-8D2B-FFD971899088}" srcOrd="1" destOrd="0" presId="urn:microsoft.com/office/officeart/2005/8/layout/orgChart1"/>
    <dgm:cxn modelId="{FE97E999-3C57-4C3E-96F4-1CEFED441DAC}" type="presParOf" srcId="{3F71B7E6-8A55-47E6-A008-D3421D10E98C}" destId="{C52A27D9-71B8-4CAB-9B01-FAC8606E3E80}" srcOrd="1" destOrd="0" presId="urn:microsoft.com/office/officeart/2005/8/layout/orgChart1"/>
    <dgm:cxn modelId="{16FF81E4-EAB6-4A03-A610-E129B40004F3}" type="presParOf" srcId="{3F71B7E6-8A55-47E6-A008-D3421D10E98C}" destId="{64C512DD-80C1-4897-8DF4-89E8BCCB0D30}" srcOrd="2" destOrd="0" presId="urn:microsoft.com/office/officeart/2005/8/layout/orgChart1"/>
    <dgm:cxn modelId="{09F7AB45-48A5-4735-A0C2-A07DF56579E0}" type="presParOf" srcId="{05056F66-FA37-44B6-8238-F068E46CAA61}" destId="{26296155-83A8-48F5-B656-896BBF8B3175}" srcOrd="2" destOrd="0" presId="urn:microsoft.com/office/officeart/2005/8/layout/orgChart1"/>
    <dgm:cxn modelId="{2BA7BB39-3C31-4199-8563-EA553C0DD246}" type="presParOf" srcId="{05056F66-FA37-44B6-8238-F068E46CAA61}" destId="{19B0CBD4-8EAF-4499-8EF0-EBF8173BFD3F}" srcOrd="3" destOrd="0" presId="urn:microsoft.com/office/officeart/2005/8/layout/orgChart1"/>
    <dgm:cxn modelId="{6700EA25-6979-4EB4-99B1-F23C22EF9F25}" type="presParOf" srcId="{19B0CBD4-8EAF-4499-8EF0-EBF8173BFD3F}" destId="{3B42A940-511F-41EE-B698-BB39F04E2F0C}" srcOrd="0" destOrd="0" presId="urn:microsoft.com/office/officeart/2005/8/layout/orgChart1"/>
    <dgm:cxn modelId="{E5EAE8E9-A7E9-4A51-9168-84EC82AD4078}" type="presParOf" srcId="{3B42A940-511F-41EE-B698-BB39F04E2F0C}" destId="{4594A6ED-4C70-4DE3-81BE-BF27A8E17F7F}" srcOrd="0" destOrd="0" presId="urn:microsoft.com/office/officeart/2005/8/layout/orgChart1"/>
    <dgm:cxn modelId="{45881B9F-BDDC-4E97-85E1-E53449C05FA9}" type="presParOf" srcId="{3B42A940-511F-41EE-B698-BB39F04E2F0C}" destId="{55D2FF6B-417F-4202-9BE0-1F63B795D44A}" srcOrd="1" destOrd="0" presId="urn:microsoft.com/office/officeart/2005/8/layout/orgChart1"/>
    <dgm:cxn modelId="{3CE85763-3607-49C3-BDD4-231A278B6384}" type="presParOf" srcId="{19B0CBD4-8EAF-4499-8EF0-EBF8173BFD3F}" destId="{EBC23C9A-3F7F-40D3-A22E-6056DE2F0738}" srcOrd="1" destOrd="0" presId="urn:microsoft.com/office/officeart/2005/8/layout/orgChart1"/>
    <dgm:cxn modelId="{30CCFA20-01FC-4A26-9D02-AFD63B83E347}" type="presParOf" srcId="{EBC23C9A-3F7F-40D3-A22E-6056DE2F0738}" destId="{064DF799-C06E-4096-BB32-46AA72F22CE9}" srcOrd="0" destOrd="0" presId="urn:microsoft.com/office/officeart/2005/8/layout/orgChart1"/>
    <dgm:cxn modelId="{CA160B03-F557-420D-897B-2EC7E64A4296}" type="presParOf" srcId="{EBC23C9A-3F7F-40D3-A22E-6056DE2F0738}" destId="{AD78940D-BF9F-4AC6-A737-B97D5BE01CE8}" srcOrd="1" destOrd="0" presId="urn:microsoft.com/office/officeart/2005/8/layout/orgChart1"/>
    <dgm:cxn modelId="{D6B3DE9B-BB35-4897-A41D-0FB0B6D62A2B}" type="presParOf" srcId="{AD78940D-BF9F-4AC6-A737-B97D5BE01CE8}" destId="{3F0DC36C-31FE-47CC-B999-8AA4E61D8D12}" srcOrd="0" destOrd="0" presId="urn:microsoft.com/office/officeart/2005/8/layout/orgChart1"/>
    <dgm:cxn modelId="{B76185C8-9D29-4046-AEC9-3BC7845D2B36}" type="presParOf" srcId="{3F0DC36C-31FE-47CC-B999-8AA4E61D8D12}" destId="{6B384BF7-21C9-46A4-B09A-D3E36A4EBD20}" srcOrd="0" destOrd="0" presId="urn:microsoft.com/office/officeart/2005/8/layout/orgChart1"/>
    <dgm:cxn modelId="{6226B5B2-D1F7-4224-B12E-9C15EF688790}" type="presParOf" srcId="{3F0DC36C-31FE-47CC-B999-8AA4E61D8D12}" destId="{1EE039B5-514E-4D0D-B7AA-2DD387513305}" srcOrd="1" destOrd="0" presId="urn:microsoft.com/office/officeart/2005/8/layout/orgChart1"/>
    <dgm:cxn modelId="{D78DD84B-97A0-4576-A3B7-1404134E54AF}" type="presParOf" srcId="{AD78940D-BF9F-4AC6-A737-B97D5BE01CE8}" destId="{09C3BE0F-4D09-49C0-B9E3-78978370EE4E}" srcOrd="1" destOrd="0" presId="urn:microsoft.com/office/officeart/2005/8/layout/orgChart1"/>
    <dgm:cxn modelId="{A960A3BB-9CEE-4C23-B980-3AC3EF31A2CA}" type="presParOf" srcId="{09C3BE0F-4D09-49C0-B9E3-78978370EE4E}" destId="{F7328F39-932D-4AB5-AF58-FF2CE1A989F8}" srcOrd="0" destOrd="0" presId="urn:microsoft.com/office/officeart/2005/8/layout/orgChart1"/>
    <dgm:cxn modelId="{F65BD05C-B30C-4A0A-AC8C-71CFB6DB782A}" type="presParOf" srcId="{09C3BE0F-4D09-49C0-B9E3-78978370EE4E}" destId="{BD7A8359-7AD2-43BB-8F4E-4ED3B0E74A6F}" srcOrd="1" destOrd="0" presId="urn:microsoft.com/office/officeart/2005/8/layout/orgChart1"/>
    <dgm:cxn modelId="{519B9AAE-6846-47B8-AAEC-44F64ADFD9F3}" type="presParOf" srcId="{BD7A8359-7AD2-43BB-8F4E-4ED3B0E74A6F}" destId="{86173280-6391-4ACF-8A09-7262FB1FE4B1}" srcOrd="0" destOrd="0" presId="urn:microsoft.com/office/officeart/2005/8/layout/orgChart1"/>
    <dgm:cxn modelId="{C47196B8-5540-4911-9603-FFD3A7D86E69}" type="presParOf" srcId="{86173280-6391-4ACF-8A09-7262FB1FE4B1}" destId="{E4CBC6D8-8B89-43E2-A4BE-FE03C1B4A3CD}" srcOrd="0" destOrd="0" presId="urn:microsoft.com/office/officeart/2005/8/layout/orgChart1"/>
    <dgm:cxn modelId="{22F96FE8-D57D-4CF4-BDB9-D1CBA225692A}" type="presParOf" srcId="{86173280-6391-4ACF-8A09-7262FB1FE4B1}" destId="{0D79E9EC-8D73-4446-91A9-C5E0ACAA07CD}" srcOrd="1" destOrd="0" presId="urn:microsoft.com/office/officeart/2005/8/layout/orgChart1"/>
    <dgm:cxn modelId="{1484F0BA-B2BF-4387-9324-698BFE652AA2}" type="presParOf" srcId="{BD7A8359-7AD2-43BB-8F4E-4ED3B0E74A6F}" destId="{19E0C09F-9EFA-47DE-97DE-667193751C3B}" srcOrd="1" destOrd="0" presId="urn:microsoft.com/office/officeart/2005/8/layout/orgChart1"/>
    <dgm:cxn modelId="{60CA07F6-4120-4E58-90D7-BB77EC0E673B}" type="presParOf" srcId="{BD7A8359-7AD2-43BB-8F4E-4ED3B0E74A6F}" destId="{D5BB1B42-E11D-44D9-8FAB-9215DE5C0A2E}" srcOrd="2" destOrd="0" presId="urn:microsoft.com/office/officeart/2005/8/layout/orgChart1"/>
    <dgm:cxn modelId="{486AFF40-F101-424F-BBA5-E863A101B055}" type="presParOf" srcId="{09C3BE0F-4D09-49C0-B9E3-78978370EE4E}" destId="{7A4048CF-D7F2-466E-AC1E-0A06BCD76CEF}" srcOrd="2" destOrd="0" presId="urn:microsoft.com/office/officeart/2005/8/layout/orgChart1"/>
    <dgm:cxn modelId="{D92B1743-9CC5-45F5-922A-B116FEE70175}" type="presParOf" srcId="{09C3BE0F-4D09-49C0-B9E3-78978370EE4E}" destId="{A2AF9746-AA4C-4FFF-8678-838834B4DED7}" srcOrd="3" destOrd="0" presId="urn:microsoft.com/office/officeart/2005/8/layout/orgChart1"/>
    <dgm:cxn modelId="{F3E345B0-6074-4319-9866-941AF7F1BC6B}" type="presParOf" srcId="{A2AF9746-AA4C-4FFF-8678-838834B4DED7}" destId="{DD9BAE1F-6AFE-4D71-AEDA-055D19103361}" srcOrd="0" destOrd="0" presId="urn:microsoft.com/office/officeart/2005/8/layout/orgChart1"/>
    <dgm:cxn modelId="{BC4BAE43-E689-42A8-997F-A9FDBE7E4D58}" type="presParOf" srcId="{DD9BAE1F-6AFE-4D71-AEDA-055D19103361}" destId="{74085926-4CE1-469E-A36F-A232FC96169E}" srcOrd="0" destOrd="0" presId="urn:microsoft.com/office/officeart/2005/8/layout/orgChart1"/>
    <dgm:cxn modelId="{5131B270-EB3B-4DE5-97A3-ED7B68B73290}" type="presParOf" srcId="{DD9BAE1F-6AFE-4D71-AEDA-055D19103361}" destId="{523CDDA9-E6BB-43A3-9066-66354A2696C9}" srcOrd="1" destOrd="0" presId="urn:microsoft.com/office/officeart/2005/8/layout/orgChart1"/>
    <dgm:cxn modelId="{F60725CA-310B-414D-ABB7-765D22D72947}" type="presParOf" srcId="{A2AF9746-AA4C-4FFF-8678-838834B4DED7}" destId="{02E5E1BD-7E9C-4C49-B9AA-64CF2AA67C52}" srcOrd="1" destOrd="0" presId="urn:microsoft.com/office/officeart/2005/8/layout/orgChart1"/>
    <dgm:cxn modelId="{9572FB6B-359B-4A3F-B386-F2F68C699A53}" type="presParOf" srcId="{A2AF9746-AA4C-4FFF-8678-838834B4DED7}" destId="{119C84F9-19EF-406E-AC1F-D10347C34781}" srcOrd="2" destOrd="0" presId="urn:microsoft.com/office/officeart/2005/8/layout/orgChart1"/>
    <dgm:cxn modelId="{8A9533AB-E4C1-451E-AD02-FD96F4D9D284}" type="presParOf" srcId="{09C3BE0F-4D09-49C0-B9E3-78978370EE4E}" destId="{9D67B778-F5BA-425C-B2E4-D045981DDF2A}" srcOrd="4" destOrd="0" presId="urn:microsoft.com/office/officeart/2005/8/layout/orgChart1"/>
    <dgm:cxn modelId="{5ECECD48-C9EE-4862-9327-14DF4E4921F0}" type="presParOf" srcId="{09C3BE0F-4D09-49C0-B9E3-78978370EE4E}" destId="{CDD5B725-6FD2-4221-A8DB-FCD14E48DCA2}" srcOrd="5" destOrd="0" presId="urn:microsoft.com/office/officeart/2005/8/layout/orgChart1"/>
    <dgm:cxn modelId="{B8588999-D628-4C04-96E1-1B9C25B5DF57}" type="presParOf" srcId="{CDD5B725-6FD2-4221-A8DB-FCD14E48DCA2}" destId="{E4A20CDE-1D92-4EB4-927F-D22B12450BAE}" srcOrd="0" destOrd="0" presId="urn:microsoft.com/office/officeart/2005/8/layout/orgChart1"/>
    <dgm:cxn modelId="{6CBE3B79-3083-4537-9D8C-5C011F522941}" type="presParOf" srcId="{E4A20CDE-1D92-4EB4-927F-D22B12450BAE}" destId="{7BAD527A-DD64-40A8-B364-640664DBDC95}" srcOrd="0" destOrd="0" presId="urn:microsoft.com/office/officeart/2005/8/layout/orgChart1"/>
    <dgm:cxn modelId="{9D754AA6-AFC9-4AB5-B7D8-7DE2CEC9EC89}" type="presParOf" srcId="{E4A20CDE-1D92-4EB4-927F-D22B12450BAE}" destId="{3245EE58-EB64-49B3-B70D-FF96553A7C60}" srcOrd="1" destOrd="0" presId="urn:microsoft.com/office/officeart/2005/8/layout/orgChart1"/>
    <dgm:cxn modelId="{70D53B9F-0C9E-4D25-A81C-07048AB2EB18}" type="presParOf" srcId="{CDD5B725-6FD2-4221-A8DB-FCD14E48DCA2}" destId="{0CAFFE7C-4296-444A-84DE-75ED9CEC5646}" srcOrd="1" destOrd="0" presId="urn:microsoft.com/office/officeart/2005/8/layout/orgChart1"/>
    <dgm:cxn modelId="{450CC8AE-C41C-4562-A732-EE5E605A5B0D}" type="presParOf" srcId="{CDD5B725-6FD2-4221-A8DB-FCD14E48DCA2}" destId="{790E06A7-3AE7-4E71-BEBB-6A1798ADB92C}" srcOrd="2" destOrd="0" presId="urn:microsoft.com/office/officeart/2005/8/layout/orgChart1"/>
    <dgm:cxn modelId="{60F582AA-EFCF-4F8C-992E-D1D24A67DB82}" type="presParOf" srcId="{09C3BE0F-4D09-49C0-B9E3-78978370EE4E}" destId="{59628DCC-1592-4B25-9BCF-0D577F5A86E3}" srcOrd="6" destOrd="0" presId="urn:microsoft.com/office/officeart/2005/8/layout/orgChart1"/>
    <dgm:cxn modelId="{47C78E05-BD85-45C6-AF3E-7EABABC11302}" type="presParOf" srcId="{09C3BE0F-4D09-49C0-B9E3-78978370EE4E}" destId="{1AFE7BEA-9AF8-4512-85A2-83C4B6B9785E}" srcOrd="7" destOrd="0" presId="urn:microsoft.com/office/officeart/2005/8/layout/orgChart1"/>
    <dgm:cxn modelId="{E626F938-67F2-4E08-ACB1-3D4DA0AF614C}" type="presParOf" srcId="{1AFE7BEA-9AF8-4512-85A2-83C4B6B9785E}" destId="{FDA91CF5-E987-43EA-8A00-2B03D8842832}" srcOrd="0" destOrd="0" presId="urn:microsoft.com/office/officeart/2005/8/layout/orgChart1"/>
    <dgm:cxn modelId="{0A02E8BD-49F8-4597-B9DC-B3E093F039A0}" type="presParOf" srcId="{FDA91CF5-E987-43EA-8A00-2B03D8842832}" destId="{4358DB34-AAF9-4264-A4BF-C0756D8CD228}" srcOrd="0" destOrd="0" presId="urn:microsoft.com/office/officeart/2005/8/layout/orgChart1"/>
    <dgm:cxn modelId="{10FDE7F2-527B-43EB-9F87-65565823BB02}" type="presParOf" srcId="{FDA91CF5-E987-43EA-8A00-2B03D8842832}" destId="{ED20C9D5-BB36-4D1D-A45B-41BED6A5C526}" srcOrd="1" destOrd="0" presId="urn:microsoft.com/office/officeart/2005/8/layout/orgChart1"/>
    <dgm:cxn modelId="{E23710AC-6511-4B21-9C5D-B30D38EE9541}" type="presParOf" srcId="{1AFE7BEA-9AF8-4512-85A2-83C4B6B9785E}" destId="{0D2872AD-7499-4E4E-97E3-2A686CDBA66D}" srcOrd="1" destOrd="0" presId="urn:microsoft.com/office/officeart/2005/8/layout/orgChart1"/>
    <dgm:cxn modelId="{3CD80711-C403-4CC7-A8CC-CC418CBBE945}" type="presParOf" srcId="{1AFE7BEA-9AF8-4512-85A2-83C4B6B9785E}" destId="{E1CAA93C-AF3D-424A-8D52-AB39BCC35E7B}" srcOrd="2" destOrd="0" presId="urn:microsoft.com/office/officeart/2005/8/layout/orgChart1"/>
    <dgm:cxn modelId="{334CF924-FBB8-4EB4-82AB-17868C3D3F4A}" type="presParOf" srcId="{09C3BE0F-4D09-49C0-B9E3-78978370EE4E}" destId="{F638445D-DFEF-40D7-B530-CD25691DE5E3}" srcOrd="8" destOrd="0" presId="urn:microsoft.com/office/officeart/2005/8/layout/orgChart1"/>
    <dgm:cxn modelId="{437B2AF4-048E-4637-AB7B-4F1C6E9320F7}" type="presParOf" srcId="{09C3BE0F-4D09-49C0-B9E3-78978370EE4E}" destId="{A5A4D2F2-983F-4780-8C02-1E26EB89CBB8}" srcOrd="9" destOrd="0" presId="urn:microsoft.com/office/officeart/2005/8/layout/orgChart1"/>
    <dgm:cxn modelId="{05C094E6-92B0-4B45-AACB-7DE07C378B33}" type="presParOf" srcId="{A5A4D2F2-983F-4780-8C02-1E26EB89CBB8}" destId="{B0DE5606-F56D-444C-A1DA-61C87822E3A4}" srcOrd="0" destOrd="0" presId="urn:microsoft.com/office/officeart/2005/8/layout/orgChart1"/>
    <dgm:cxn modelId="{2A93DD89-0DE2-44B6-BA67-B1ABC372B10E}" type="presParOf" srcId="{B0DE5606-F56D-444C-A1DA-61C87822E3A4}" destId="{06F475A6-307C-4915-93F0-DA85BF92896B}" srcOrd="0" destOrd="0" presId="urn:microsoft.com/office/officeart/2005/8/layout/orgChart1"/>
    <dgm:cxn modelId="{18C75A61-61F8-4CD5-836B-B9D873C1989A}" type="presParOf" srcId="{B0DE5606-F56D-444C-A1DA-61C87822E3A4}" destId="{F6124171-1B9B-4D5D-87FE-8E309D8EEC24}" srcOrd="1" destOrd="0" presId="urn:microsoft.com/office/officeart/2005/8/layout/orgChart1"/>
    <dgm:cxn modelId="{9EAB42E4-E509-419E-8B87-C46FC4A78D77}" type="presParOf" srcId="{A5A4D2F2-983F-4780-8C02-1E26EB89CBB8}" destId="{1366319E-B96A-435C-80B1-CAC7A12C995B}" srcOrd="1" destOrd="0" presId="urn:microsoft.com/office/officeart/2005/8/layout/orgChart1"/>
    <dgm:cxn modelId="{440AA2FB-A3E0-475D-B537-CCE9EFEA2F66}" type="presParOf" srcId="{A5A4D2F2-983F-4780-8C02-1E26EB89CBB8}" destId="{F5B89101-5D40-4B9A-A46C-304A702A295E}" srcOrd="2" destOrd="0" presId="urn:microsoft.com/office/officeart/2005/8/layout/orgChart1"/>
    <dgm:cxn modelId="{887416DB-A6CF-41F6-8A3F-536D1340C59B}" type="presParOf" srcId="{09C3BE0F-4D09-49C0-B9E3-78978370EE4E}" destId="{D6950DA1-8E62-40F5-B2E4-85F279CB2255}" srcOrd="10" destOrd="0" presId="urn:microsoft.com/office/officeart/2005/8/layout/orgChart1"/>
    <dgm:cxn modelId="{3AC882CF-B16D-4E1A-9D00-F47D15B038C5}" type="presParOf" srcId="{09C3BE0F-4D09-49C0-B9E3-78978370EE4E}" destId="{6C14BF04-DBEA-4F4F-B5A2-486886075897}" srcOrd="11" destOrd="0" presId="urn:microsoft.com/office/officeart/2005/8/layout/orgChart1"/>
    <dgm:cxn modelId="{EA9DB31E-F556-45A0-A9FD-C2E3AED1A146}" type="presParOf" srcId="{6C14BF04-DBEA-4F4F-B5A2-486886075897}" destId="{CD267E34-C735-459F-8296-DDFC8EF62920}" srcOrd="0" destOrd="0" presId="urn:microsoft.com/office/officeart/2005/8/layout/orgChart1"/>
    <dgm:cxn modelId="{A1EE16B2-8487-4528-ACF1-B32E02774131}" type="presParOf" srcId="{CD267E34-C735-459F-8296-DDFC8EF62920}" destId="{B8C87F9D-B2B6-4CE8-80BF-6291E5F3CB85}" srcOrd="0" destOrd="0" presId="urn:microsoft.com/office/officeart/2005/8/layout/orgChart1"/>
    <dgm:cxn modelId="{D5999054-AFD0-48E3-8E3F-B6D15E4CFA27}" type="presParOf" srcId="{CD267E34-C735-459F-8296-DDFC8EF62920}" destId="{E33C3922-A46D-408E-ADAF-BB7FC4BF1E91}" srcOrd="1" destOrd="0" presId="urn:microsoft.com/office/officeart/2005/8/layout/orgChart1"/>
    <dgm:cxn modelId="{FA642906-C6D8-4DB4-BE87-D56BD7D4E554}" type="presParOf" srcId="{6C14BF04-DBEA-4F4F-B5A2-486886075897}" destId="{B081F52E-829F-4C2D-86F8-2F06CCD65D68}" srcOrd="1" destOrd="0" presId="urn:microsoft.com/office/officeart/2005/8/layout/orgChart1"/>
    <dgm:cxn modelId="{421BD9AB-A697-44D9-8541-C18A3629F23C}" type="presParOf" srcId="{6C14BF04-DBEA-4F4F-B5A2-486886075897}" destId="{211C6591-BDC6-47BE-B68A-72AB810A7E77}" srcOrd="2" destOrd="0" presId="urn:microsoft.com/office/officeart/2005/8/layout/orgChart1"/>
    <dgm:cxn modelId="{ED138660-3F77-422A-AD20-2A9CA9DE62D4}" type="presParOf" srcId="{09C3BE0F-4D09-49C0-B9E3-78978370EE4E}" destId="{70C6766F-3410-425A-BF8C-0B0025864C5B}" srcOrd="12" destOrd="0" presId="urn:microsoft.com/office/officeart/2005/8/layout/orgChart1"/>
    <dgm:cxn modelId="{E9332F1E-9940-4DD8-B80E-2BD7B9515585}" type="presParOf" srcId="{09C3BE0F-4D09-49C0-B9E3-78978370EE4E}" destId="{371A183B-D9FE-4DB9-A9FB-647C8168DC14}" srcOrd="13" destOrd="0" presId="urn:microsoft.com/office/officeart/2005/8/layout/orgChart1"/>
    <dgm:cxn modelId="{1115D6F5-AAFB-4385-B04B-E02B18166F45}" type="presParOf" srcId="{371A183B-D9FE-4DB9-A9FB-647C8168DC14}" destId="{BAF35AA3-3037-4CF7-93E5-8BD4369FE087}" srcOrd="0" destOrd="0" presId="urn:microsoft.com/office/officeart/2005/8/layout/orgChart1"/>
    <dgm:cxn modelId="{5914BF1E-611B-4E4D-A2CD-5CCB89808179}" type="presParOf" srcId="{BAF35AA3-3037-4CF7-93E5-8BD4369FE087}" destId="{049BC451-E822-4C14-A323-6C16607BA98A}" srcOrd="0" destOrd="0" presId="urn:microsoft.com/office/officeart/2005/8/layout/orgChart1"/>
    <dgm:cxn modelId="{A8E32C4D-9497-44F0-839F-9C103C755380}" type="presParOf" srcId="{BAF35AA3-3037-4CF7-93E5-8BD4369FE087}" destId="{314259EA-7AD4-45DB-8404-0EBBD648D4DA}" srcOrd="1" destOrd="0" presId="urn:microsoft.com/office/officeart/2005/8/layout/orgChart1"/>
    <dgm:cxn modelId="{D5FE23A1-E3DA-4D41-8B26-32FA8A4B2CEA}" type="presParOf" srcId="{371A183B-D9FE-4DB9-A9FB-647C8168DC14}" destId="{98CF2A5A-160C-4A97-8A22-299A8CA9014D}" srcOrd="1" destOrd="0" presId="urn:microsoft.com/office/officeart/2005/8/layout/orgChart1"/>
    <dgm:cxn modelId="{67BC0156-BDA4-46B0-BAAB-DB06C8D72780}" type="presParOf" srcId="{371A183B-D9FE-4DB9-A9FB-647C8168DC14}" destId="{0EB5AF50-7B5E-4FA1-9B85-429CC866387A}" srcOrd="2" destOrd="0" presId="urn:microsoft.com/office/officeart/2005/8/layout/orgChart1"/>
    <dgm:cxn modelId="{DF9B7061-35D1-4825-8666-CA284EA55863}" type="presParOf" srcId="{09C3BE0F-4D09-49C0-B9E3-78978370EE4E}" destId="{062112D2-A64F-4A57-969D-747E13A37E9F}" srcOrd="14" destOrd="0" presId="urn:microsoft.com/office/officeart/2005/8/layout/orgChart1"/>
    <dgm:cxn modelId="{BFB5D421-6965-41D0-A13F-CFF25510968B}" type="presParOf" srcId="{09C3BE0F-4D09-49C0-B9E3-78978370EE4E}" destId="{395B952E-995C-44C3-9BC3-4F49648A4C8D}" srcOrd="15" destOrd="0" presId="urn:microsoft.com/office/officeart/2005/8/layout/orgChart1"/>
    <dgm:cxn modelId="{00279C98-3661-4B88-BEE3-49675A6B726B}" type="presParOf" srcId="{395B952E-995C-44C3-9BC3-4F49648A4C8D}" destId="{8E2F7A91-A024-41C7-81FE-00C3A420FB64}" srcOrd="0" destOrd="0" presId="urn:microsoft.com/office/officeart/2005/8/layout/orgChart1"/>
    <dgm:cxn modelId="{0C672772-0B6B-4213-BBE7-341D618ADDA2}" type="presParOf" srcId="{8E2F7A91-A024-41C7-81FE-00C3A420FB64}" destId="{09E09170-AAE9-4CA6-937E-D646DF717F5A}" srcOrd="0" destOrd="0" presId="urn:microsoft.com/office/officeart/2005/8/layout/orgChart1"/>
    <dgm:cxn modelId="{13E915BC-22B2-441D-9DF0-07C517FA5D1E}" type="presParOf" srcId="{8E2F7A91-A024-41C7-81FE-00C3A420FB64}" destId="{A68488FA-DC78-4D7A-AE25-A63646DCE46A}" srcOrd="1" destOrd="0" presId="urn:microsoft.com/office/officeart/2005/8/layout/orgChart1"/>
    <dgm:cxn modelId="{F1BB5B98-EC43-43B7-9CDD-D30F8495B26E}" type="presParOf" srcId="{395B952E-995C-44C3-9BC3-4F49648A4C8D}" destId="{268DA7B2-6162-4535-9270-F5FE221A6F31}" srcOrd="1" destOrd="0" presId="urn:microsoft.com/office/officeart/2005/8/layout/orgChart1"/>
    <dgm:cxn modelId="{AFB71E98-ADAE-4E09-8BED-85E76C5A879A}" type="presParOf" srcId="{395B952E-995C-44C3-9BC3-4F49648A4C8D}" destId="{AC891672-1943-44DB-8883-8A38EC3ED518}" srcOrd="2" destOrd="0" presId="urn:microsoft.com/office/officeart/2005/8/layout/orgChart1"/>
    <dgm:cxn modelId="{BF60FADA-A1E3-4425-87CF-47CA1B65A192}" type="presParOf" srcId="{AD78940D-BF9F-4AC6-A737-B97D5BE01CE8}" destId="{1852468C-3E87-4D21-A30F-F361721F803A}" srcOrd="2" destOrd="0" presId="urn:microsoft.com/office/officeart/2005/8/layout/orgChart1"/>
    <dgm:cxn modelId="{6051242E-6A2D-47F6-8CBD-40D9D772639A}" type="presParOf" srcId="{EBC23C9A-3F7F-40D3-A22E-6056DE2F0738}" destId="{E0B629E5-76B3-4075-8A7C-BD54F7FDEB05}" srcOrd="2" destOrd="0" presId="urn:microsoft.com/office/officeart/2005/8/layout/orgChart1"/>
    <dgm:cxn modelId="{7F8D64C5-63C4-4B6B-BF51-080146C7C31B}" type="presParOf" srcId="{EBC23C9A-3F7F-40D3-A22E-6056DE2F0738}" destId="{799AD9B7-5130-40D3-8D80-5721ED29A0FC}" srcOrd="3" destOrd="0" presId="urn:microsoft.com/office/officeart/2005/8/layout/orgChart1"/>
    <dgm:cxn modelId="{39E8BAAF-B2C1-47DF-9DB7-A8157AAB1A9E}" type="presParOf" srcId="{799AD9B7-5130-40D3-8D80-5721ED29A0FC}" destId="{2E25E464-C845-4842-B45D-FE41EC9653F8}" srcOrd="0" destOrd="0" presId="urn:microsoft.com/office/officeart/2005/8/layout/orgChart1"/>
    <dgm:cxn modelId="{AD3AEAE2-0CC6-4E4A-98FC-4449CAA08327}" type="presParOf" srcId="{2E25E464-C845-4842-B45D-FE41EC9653F8}" destId="{C2C6D8E3-3393-4BC0-BBF3-99A0A8C13B2A}" srcOrd="0" destOrd="0" presId="urn:microsoft.com/office/officeart/2005/8/layout/orgChart1"/>
    <dgm:cxn modelId="{AE54473F-9C2F-4770-AE50-67A2A1A333ED}" type="presParOf" srcId="{2E25E464-C845-4842-B45D-FE41EC9653F8}" destId="{F4FCFC93-EFDF-4664-AA7E-4611AD5A8BAB}" srcOrd="1" destOrd="0" presId="urn:microsoft.com/office/officeart/2005/8/layout/orgChart1"/>
    <dgm:cxn modelId="{62D55E78-7527-4FB6-BF9F-08B830174B25}" type="presParOf" srcId="{799AD9B7-5130-40D3-8D80-5721ED29A0FC}" destId="{9644AB3A-90BB-44A5-BBB3-163B859FEEDE}" srcOrd="1" destOrd="0" presId="urn:microsoft.com/office/officeart/2005/8/layout/orgChart1"/>
    <dgm:cxn modelId="{0BF3B1C0-8848-4972-B489-A659FA8DADF4}" type="presParOf" srcId="{9644AB3A-90BB-44A5-BBB3-163B859FEEDE}" destId="{393766A7-D9DF-499B-8928-78EE08022D2A}" srcOrd="0" destOrd="0" presId="urn:microsoft.com/office/officeart/2005/8/layout/orgChart1"/>
    <dgm:cxn modelId="{36356FE3-F43F-45A3-AECF-1A90D5610284}" type="presParOf" srcId="{9644AB3A-90BB-44A5-BBB3-163B859FEEDE}" destId="{38754083-A338-4F27-B44D-5A5123AD0C90}" srcOrd="1" destOrd="0" presId="urn:microsoft.com/office/officeart/2005/8/layout/orgChart1"/>
    <dgm:cxn modelId="{8DB8E241-52BF-46DE-9950-5E3FE38ED471}" type="presParOf" srcId="{38754083-A338-4F27-B44D-5A5123AD0C90}" destId="{DC3EDE2B-D796-4CC9-9887-71328D63FE37}" srcOrd="0" destOrd="0" presId="urn:microsoft.com/office/officeart/2005/8/layout/orgChart1"/>
    <dgm:cxn modelId="{88D73560-1B08-4720-AB29-B23A0EA9A7CD}" type="presParOf" srcId="{DC3EDE2B-D796-4CC9-9887-71328D63FE37}" destId="{6013EBAA-CE60-4F88-AEF8-F6AA1B87D736}" srcOrd="0" destOrd="0" presId="urn:microsoft.com/office/officeart/2005/8/layout/orgChart1"/>
    <dgm:cxn modelId="{90BCBA6D-C0C3-43C0-A2DF-B3AC46523133}" type="presParOf" srcId="{DC3EDE2B-D796-4CC9-9887-71328D63FE37}" destId="{6C8995E4-F9AD-4A15-993B-615173D0A3A3}" srcOrd="1" destOrd="0" presId="urn:microsoft.com/office/officeart/2005/8/layout/orgChart1"/>
    <dgm:cxn modelId="{DC8F4A64-03F2-4EB6-B0FB-0EB7E340CBEF}" type="presParOf" srcId="{38754083-A338-4F27-B44D-5A5123AD0C90}" destId="{D48F618A-9C24-43D9-BD76-8FF4E66D4012}" srcOrd="1" destOrd="0" presId="urn:microsoft.com/office/officeart/2005/8/layout/orgChart1"/>
    <dgm:cxn modelId="{DC25A901-1364-4F8D-82B2-DB93DF52DCC9}" type="presParOf" srcId="{38754083-A338-4F27-B44D-5A5123AD0C90}" destId="{254C8700-FF16-486B-AFFF-156BBBD7B739}" srcOrd="2" destOrd="0" presId="urn:microsoft.com/office/officeart/2005/8/layout/orgChart1"/>
    <dgm:cxn modelId="{7F4F2803-F520-40B1-83E2-C0F5FCDA9728}" type="presParOf" srcId="{9644AB3A-90BB-44A5-BBB3-163B859FEEDE}" destId="{323CEAB4-1F8D-47A5-9776-89DEC56B037B}" srcOrd="2" destOrd="0" presId="urn:microsoft.com/office/officeart/2005/8/layout/orgChart1"/>
    <dgm:cxn modelId="{5BA57063-EE45-433E-8364-53F320A94765}" type="presParOf" srcId="{9644AB3A-90BB-44A5-BBB3-163B859FEEDE}" destId="{AB6D2191-EEF3-41BA-91E5-9FE802A25D13}" srcOrd="3" destOrd="0" presId="urn:microsoft.com/office/officeart/2005/8/layout/orgChart1"/>
    <dgm:cxn modelId="{0311ED46-A0F4-4D18-AEDD-A3FC78152357}" type="presParOf" srcId="{AB6D2191-EEF3-41BA-91E5-9FE802A25D13}" destId="{0B1E921F-603A-4E9A-8BD4-08FB2CEA8CFD}" srcOrd="0" destOrd="0" presId="urn:microsoft.com/office/officeart/2005/8/layout/orgChart1"/>
    <dgm:cxn modelId="{1B1FFCBB-3711-40F4-8658-9456AFAF5808}" type="presParOf" srcId="{0B1E921F-603A-4E9A-8BD4-08FB2CEA8CFD}" destId="{B3408B7E-1F08-4DC7-B056-8A4568FB3F32}" srcOrd="0" destOrd="0" presId="urn:microsoft.com/office/officeart/2005/8/layout/orgChart1"/>
    <dgm:cxn modelId="{9E6CFB5E-16E6-4896-A0BC-95933F7EC440}" type="presParOf" srcId="{0B1E921F-603A-4E9A-8BD4-08FB2CEA8CFD}" destId="{DBDB64C0-A632-41E5-971C-A217AA070599}" srcOrd="1" destOrd="0" presId="urn:microsoft.com/office/officeart/2005/8/layout/orgChart1"/>
    <dgm:cxn modelId="{839892C8-5300-48B9-860F-F36E659BD587}" type="presParOf" srcId="{AB6D2191-EEF3-41BA-91E5-9FE802A25D13}" destId="{323C5627-F847-44B0-8BE3-1DABA5D42046}" srcOrd="1" destOrd="0" presId="urn:microsoft.com/office/officeart/2005/8/layout/orgChart1"/>
    <dgm:cxn modelId="{0016E61D-F3C2-4F5F-A928-D3DC4A5CA3F9}" type="presParOf" srcId="{AB6D2191-EEF3-41BA-91E5-9FE802A25D13}" destId="{241BC14B-C045-4A02-93A2-77BB40DE507F}" srcOrd="2" destOrd="0" presId="urn:microsoft.com/office/officeart/2005/8/layout/orgChart1"/>
    <dgm:cxn modelId="{0CD1FA06-7BCA-44E4-9698-BE8F01217369}" type="presParOf" srcId="{9644AB3A-90BB-44A5-BBB3-163B859FEEDE}" destId="{E6B772AD-D1F2-403F-A4BB-27EB3042439D}" srcOrd="4" destOrd="0" presId="urn:microsoft.com/office/officeart/2005/8/layout/orgChart1"/>
    <dgm:cxn modelId="{7B27ADA2-CD5E-4C2E-99A7-6E29A2D61FCA}" type="presParOf" srcId="{9644AB3A-90BB-44A5-BBB3-163B859FEEDE}" destId="{251D0751-0EC4-43F9-89A5-9D02F78538DB}" srcOrd="5" destOrd="0" presId="urn:microsoft.com/office/officeart/2005/8/layout/orgChart1"/>
    <dgm:cxn modelId="{AF4CF065-C0CB-497B-A266-092023F247FE}" type="presParOf" srcId="{251D0751-0EC4-43F9-89A5-9D02F78538DB}" destId="{49A159F2-ACD7-4BA3-B89C-8F39CA0D6E6B}" srcOrd="0" destOrd="0" presId="urn:microsoft.com/office/officeart/2005/8/layout/orgChart1"/>
    <dgm:cxn modelId="{67A1294F-1B5D-43F7-A33E-51F2C0BD4765}" type="presParOf" srcId="{49A159F2-ACD7-4BA3-B89C-8F39CA0D6E6B}" destId="{E14D887C-1880-4601-8150-37055312BD1A}" srcOrd="0" destOrd="0" presId="urn:microsoft.com/office/officeart/2005/8/layout/orgChart1"/>
    <dgm:cxn modelId="{519E9635-F3DF-4F92-A8A2-920325F54571}" type="presParOf" srcId="{49A159F2-ACD7-4BA3-B89C-8F39CA0D6E6B}" destId="{43EC0660-19DD-4A8D-8B7A-443B23A4BBE0}" srcOrd="1" destOrd="0" presId="urn:microsoft.com/office/officeart/2005/8/layout/orgChart1"/>
    <dgm:cxn modelId="{DB8569FA-8FAC-489B-8AE7-EA95A71BB210}" type="presParOf" srcId="{251D0751-0EC4-43F9-89A5-9D02F78538DB}" destId="{F2B9ADE2-286B-417E-8F08-E676624A5398}" srcOrd="1" destOrd="0" presId="urn:microsoft.com/office/officeart/2005/8/layout/orgChart1"/>
    <dgm:cxn modelId="{67696FE7-C310-4914-9679-B89FF5F78C14}" type="presParOf" srcId="{251D0751-0EC4-43F9-89A5-9D02F78538DB}" destId="{9CD36A81-A66E-4537-AE8C-4DE5D7BAFFC7}" srcOrd="2" destOrd="0" presId="urn:microsoft.com/office/officeart/2005/8/layout/orgChart1"/>
    <dgm:cxn modelId="{B1D97980-6899-42E4-A0C9-1FD8F4E05FDB}" type="presParOf" srcId="{9644AB3A-90BB-44A5-BBB3-163B859FEEDE}" destId="{97420358-A1E9-4384-86E6-39D1088512FC}" srcOrd="6" destOrd="0" presId="urn:microsoft.com/office/officeart/2005/8/layout/orgChart1"/>
    <dgm:cxn modelId="{E485D988-65E6-464D-8534-0DA5892D6A6C}" type="presParOf" srcId="{9644AB3A-90BB-44A5-BBB3-163B859FEEDE}" destId="{B8B6B990-8920-45ED-B96A-903D6138C3FC}" srcOrd="7" destOrd="0" presId="urn:microsoft.com/office/officeart/2005/8/layout/orgChart1"/>
    <dgm:cxn modelId="{B44592A1-9EA4-4521-A53C-E0CC3D3F832C}" type="presParOf" srcId="{B8B6B990-8920-45ED-B96A-903D6138C3FC}" destId="{AADF17D8-2DCB-496B-A7CB-22A4A7073F14}" srcOrd="0" destOrd="0" presId="urn:microsoft.com/office/officeart/2005/8/layout/orgChart1"/>
    <dgm:cxn modelId="{37B5E984-4096-4038-9927-7F48770AD34D}" type="presParOf" srcId="{AADF17D8-2DCB-496B-A7CB-22A4A7073F14}" destId="{70CC7738-77C8-4E86-9922-867228933E53}" srcOrd="0" destOrd="0" presId="urn:microsoft.com/office/officeart/2005/8/layout/orgChart1"/>
    <dgm:cxn modelId="{19251FDF-B767-4272-970C-97C1320549B9}" type="presParOf" srcId="{AADF17D8-2DCB-496B-A7CB-22A4A7073F14}" destId="{AFF84482-16A0-4302-9C55-6D0E868B5041}" srcOrd="1" destOrd="0" presId="urn:microsoft.com/office/officeart/2005/8/layout/orgChart1"/>
    <dgm:cxn modelId="{EDCA3E74-03B1-4071-8AB1-8C518A1CF66C}" type="presParOf" srcId="{B8B6B990-8920-45ED-B96A-903D6138C3FC}" destId="{A06C1A2A-A971-4672-B941-2E29D845230A}" srcOrd="1" destOrd="0" presId="urn:microsoft.com/office/officeart/2005/8/layout/orgChart1"/>
    <dgm:cxn modelId="{BBC4248E-FD21-47B7-AC9E-689CA1C281B2}" type="presParOf" srcId="{B8B6B990-8920-45ED-B96A-903D6138C3FC}" destId="{BC9D70AB-7055-4131-B658-5CD583FB32EE}" srcOrd="2" destOrd="0" presId="urn:microsoft.com/office/officeart/2005/8/layout/orgChart1"/>
    <dgm:cxn modelId="{3A6CDE41-0746-4B9E-AC29-7B9EC387C174}" type="presParOf" srcId="{9644AB3A-90BB-44A5-BBB3-163B859FEEDE}" destId="{D15EF689-C86D-4E3C-A624-700A1111A4AB}" srcOrd="8" destOrd="0" presId="urn:microsoft.com/office/officeart/2005/8/layout/orgChart1"/>
    <dgm:cxn modelId="{728F03BE-CE8F-4C37-A2BC-4C91C9B224B3}" type="presParOf" srcId="{9644AB3A-90BB-44A5-BBB3-163B859FEEDE}" destId="{D9ABAB49-1091-4909-9FC5-59B92F136064}" srcOrd="9" destOrd="0" presId="urn:microsoft.com/office/officeart/2005/8/layout/orgChart1"/>
    <dgm:cxn modelId="{D5E8B9B8-CFEF-4887-B86A-65E0E2B821B9}" type="presParOf" srcId="{D9ABAB49-1091-4909-9FC5-59B92F136064}" destId="{E95303C2-33CB-4A75-A6C9-F43680C3216C}" srcOrd="0" destOrd="0" presId="urn:microsoft.com/office/officeart/2005/8/layout/orgChart1"/>
    <dgm:cxn modelId="{DFB79D90-63F3-42C8-BC8B-BBE2FED72645}" type="presParOf" srcId="{E95303C2-33CB-4A75-A6C9-F43680C3216C}" destId="{8E6EB654-8E10-4193-AB3D-10D1CE4C903B}" srcOrd="0" destOrd="0" presId="urn:microsoft.com/office/officeart/2005/8/layout/orgChart1"/>
    <dgm:cxn modelId="{4D5BC778-6998-4F14-8EAB-994DDBE90114}" type="presParOf" srcId="{E95303C2-33CB-4A75-A6C9-F43680C3216C}" destId="{12A72064-FF4F-418A-BFA5-41B6A36235B2}" srcOrd="1" destOrd="0" presId="urn:microsoft.com/office/officeart/2005/8/layout/orgChart1"/>
    <dgm:cxn modelId="{066EBB07-AD37-4A3F-A42F-B40980D2BF51}" type="presParOf" srcId="{D9ABAB49-1091-4909-9FC5-59B92F136064}" destId="{F61CCBAE-FF86-44FC-8A59-0DD0FFCBB05E}" srcOrd="1" destOrd="0" presId="urn:microsoft.com/office/officeart/2005/8/layout/orgChart1"/>
    <dgm:cxn modelId="{B76B6F2A-4BBE-4836-982D-E8D28EC2AA6F}" type="presParOf" srcId="{D9ABAB49-1091-4909-9FC5-59B92F136064}" destId="{56E76B23-D49C-4F06-94E7-6D26A35435BF}" srcOrd="2" destOrd="0" presId="urn:microsoft.com/office/officeart/2005/8/layout/orgChart1"/>
    <dgm:cxn modelId="{07D57F4F-B944-4CFB-8878-7283181C5E0E}" type="presParOf" srcId="{9644AB3A-90BB-44A5-BBB3-163B859FEEDE}" destId="{64666120-19B7-4984-BBB6-956900DB8306}" srcOrd="10" destOrd="0" presId="urn:microsoft.com/office/officeart/2005/8/layout/orgChart1"/>
    <dgm:cxn modelId="{1E884CA6-01CD-4037-8E85-9B5887592DB6}" type="presParOf" srcId="{9644AB3A-90BB-44A5-BBB3-163B859FEEDE}" destId="{CEAB93E9-F85D-458D-92A1-1F3B051055E1}" srcOrd="11" destOrd="0" presId="urn:microsoft.com/office/officeart/2005/8/layout/orgChart1"/>
    <dgm:cxn modelId="{8D10E86A-FCFA-4F74-B945-7F6903EEA312}" type="presParOf" srcId="{CEAB93E9-F85D-458D-92A1-1F3B051055E1}" destId="{D0FB3282-23B2-47AA-B4B9-4B519462BB97}" srcOrd="0" destOrd="0" presId="urn:microsoft.com/office/officeart/2005/8/layout/orgChart1"/>
    <dgm:cxn modelId="{14546E64-AECC-4999-857B-1AB76B2104DA}" type="presParOf" srcId="{D0FB3282-23B2-47AA-B4B9-4B519462BB97}" destId="{E96D8343-D8A7-4CB8-AC05-156F492EBA18}" srcOrd="0" destOrd="0" presId="urn:microsoft.com/office/officeart/2005/8/layout/orgChart1"/>
    <dgm:cxn modelId="{0B245CF9-8AD4-4F0C-AA34-B8A7218D0D14}" type="presParOf" srcId="{D0FB3282-23B2-47AA-B4B9-4B519462BB97}" destId="{B692A4A4-D501-435A-A103-E764E927B39D}" srcOrd="1" destOrd="0" presId="urn:microsoft.com/office/officeart/2005/8/layout/orgChart1"/>
    <dgm:cxn modelId="{32960359-48CB-4A1F-9702-89A6872DB1E4}" type="presParOf" srcId="{CEAB93E9-F85D-458D-92A1-1F3B051055E1}" destId="{DA778392-BFCE-4159-95CA-0696D3333D47}" srcOrd="1" destOrd="0" presId="urn:microsoft.com/office/officeart/2005/8/layout/orgChart1"/>
    <dgm:cxn modelId="{2900E0CE-E8CE-4116-B2D5-23F39DF24B34}" type="presParOf" srcId="{CEAB93E9-F85D-458D-92A1-1F3B051055E1}" destId="{A22F88F7-C0BC-4EBD-AAFD-1B71535D4B9E}" srcOrd="2" destOrd="0" presId="urn:microsoft.com/office/officeart/2005/8/layout/orgChart1"/>
    <dgm:cxn modelId="{6C1EA2AD-F252-480E-88D0-EF61D299CDFD}" type="presParOf" srcId="{9644AB3A-90BB-44A5-BBB3-163B859FEEDE}" destId="{F18BBF3C-9DA2-4C8E-AC7F-681AA71E5CB8}" srcOrd="12" destOrd="0" presId="urn:microsoft.com/office/officeart/2005/8/layout/orgChart1"/>
    <dgm:cxn modelId="{07EA5B82-25A2-4AFB-B31B-F80ED280B80C}" type="presParOf" srcId="{9644AB3A-90BB-44A5-BBB3-163B859FEEDE}" destId="{F28BD8AC-3366-48CE-91DF-EE3AAC5AD5BA}" srcOrd="13" destOrd="0" presId="urn:microsoft.com/office/officeart/2005/8/layout/orgChart1"/>
    <dgm:cxn modelId="{95B68D6A-1751-46A7-AD5B-CF124EB57BF7}" type="presParOf" srcId="{F28BD8AC-3366-48CE-91DF-EE3AAC5AD5BA}" destId="{F1903F10-F87E-4EE1-B9CB-D851888AAFDA}" srcOrd="0" destOrd="0" presId="urn:microsoft.com/office/officeart/2005/8/layout/orgChart1"/>
    <dgm:cxn modelId="{34622BCD-861E-4EAE-9507-27E9E2146DC5}" type="presParOf" srcId="{F1903F10-F87E-4EE1-B9CB-D851888AAFDA}" destId="{43FA06E1-F017-4603-BB1C-4376F55E0000}" srcOrd="0" destOrd="0" presId="urn:microsoft.com/office/officeart/2005/8/layout/orgChart1"/>
    <dgm:cxn modelId="{8FF23488-0BD4-4F83-8A91-F832BE4E6239}" type="presParOf" srcId="{F1903F10-F87E-4EE1-B9CB-D851888AAFDA}" destId="{01E8F8B5-4259-4CAF-8225-5DE214E8FA10}" srcOrd="1" destOrd="0" presId="urn:microsoft.com/office/officeart/2005/8/layout/orgChart1"/>
    <dgm:cxn modelId="{8AE023A3-4F83-495A-B761-8667B3B2D95D}" type="presParOf" srcId="{F28BD8AC-3366-48CE-91DF-EE3AAC5AD5BA}" destId="{41124D5C-CEDF-4A3E-8427-5131C2F652D3}" srcOrd="1" destOrd="0" presId="urn:microsoft.com/office/officeart/2005/8/layout/orgChart1"/>
    <dgm:cxn modelId="{74C5E02A-E90B-440F-A5B1-7A0EDDA7FF1B}" type="presParOf" srcId="{F28BD8AC-3366-48CE-91DF-EE3AAC5AD5BA}" destId="{F7D3DBB0-308D-44C5-8714-5956643564BC}" srcOrd="2" destOrd="0" presId="urn:microsoft.com/office/officeart/2005/8/layout/orgChart1"/>
    <dgm:cxn modelId="{454DCEBB-077D-4684-801B-AB3B3BA4CED8}" type="presParOf" srcId="{799AD9B7-5130-40D3-8D80-5721ED29A0FC}" destId="{7A27CB4D-6786-4721-97F3-2D82502B9000}" srcOrd="2" destOrd="0" presId="urn:microsoft.com/office/officeart/2005/8/layout/orgChart1"/>
    <dgm:cxn modelId="{F52B887F-4B02-490F-B766-C62911555C18}" type="presParOf" srcId="{EBC23C9A-3F7F-40D3-A22E-6056DE2F0738}" destId="{8A747A74-EAB4-4A1E-B646-D434ABED67F9}" srcOrd="4" destOrd="0" presId="urn:microsoft.com/office/officeart/2005/8/layout/orgChart1"/>
    <dgm:cxn modelId="{A501D383-5855-4638-B67C-048639E7F8E7}" type="presParOf" srcId="{EBC23C9A-3F7F-40D3-A22E-6056DE2F0738}" destId="{F234F49B-79E9-4B32-959F-CD3E7866BAF7}" srcOrd="5" destOrd="0" presId="urn:microsoft.com/office/officeart/2005/8/layout/orgChart1"/>
    <dgm:cxn modelId="{93EF16BB-7E04-400E-8ECE-61A4FF3F53FF}" type="presParOf" srcId="{F234F49B-79E9-4B32-959F-CD3E7866BAF7}" destId="{50041EBD-71C1-419D-A5F1-0E265634778C}" srcOrd="0" destOrd="0" presId="urn:microsoft.com/office/officeart/2005/8/layout/orgChart1"/>
    <dgm:cxn modelId="{980BF038-F256-4122-B4D3-9DA343E5D571}" type="presParOf" srcId="{50041EBD-71C1-419D-A5F1-0E265634778C}" destId="{62883297-21E5-42F5-9D62-85BACAD87629}" srcOrd="0" destOrd="0" presId="urn:microsoft.com/office/officeart/2005/8/layout/orgChart1"/>
    <dgm:cxn modelId="{6BAFD51D-7CA1-47F2-8741-B4687566FFB8}" type="presParOf" srcId="{50041EBD-71C1-419D-A5F1-0E265634778C}" destId="{261109F9-8E1E-495C-AE47-6B5B07985FCB}" srcOrd="1" destOrd="0" presId="urn:microsoft.com/office/officeart/2005/8/layout/orgChart1"/>
    <dgm:cxn modelId="{2C7FA753-938D-49DB-92DB-1C0C37AEF48C}" type="presParOf" srcId="{F234F49B-79E9-4B32-959F-CD3E7866BAF7}" destId="{FE4ADEB5-F3D1-4132-AFDF-8FEC1EEA6AC3}" srcOrd="1" destOrd="0" presId="urn:microsoft.com/office/officeart/2005/8/layout/orgChart1"/>
    <dgm:cxn modelId="{5C1464B6-89B2-44DC-84E0-0AFED412F11D}" type="presParOf" srcId="{FE4ADEB5-F3D1-4132-AFDF-8FEC1EEA6AC3}" destId="{42AE2999-8569-49C0-8E72-C6572A47D125}" srcOrd="0" destOrd="0" presId="urn:microsoft.com/office/officeart/2005/8/layout/orgChart1"/>
    <dgm:cxn modelId="{FA9D7EAE-1E04-4318-A6A5-4CD5D6D5E67C}" type="presParOf" srcId="{FE4ADEB5-F3D1-4132-AFDF-8FEC1EEA6AC3}" destId="{FA4DE911-56F2-449A-86D6-E2898B573D7A}" srcOrd="1" destOrd="0" presId="urn:microsoft.com/office/officeart/2005/8/layout/orgChart1"/>
    <dgm:cxn modelId="{C4BD7B53-95AA-4360-BEA6-D1E535F0D643}" type="presParOf" srcId="{FA4DE911-56F2-449A-86D6-E2898B573D7A}" destId="{E42719AB-9742-449B-9C18-9C709AFCE434}" srcOrd="0" destOrd="0" presId="urn:microsoft.com/office/officeart/2005/8/layout/orgChart1"/>
    <dgm:cxn modelId="{9F3AD2EA-B2CD-4981-ACB5-BB0CABE40C24}" type="presParOf" srcId="{E42719AB-9742-449B-9C18-9C709AFCE434}" destId="{B32C333B-D251-4851-96CF-BD18048DE8C9}" srcOrd="0" destOrd="0" presId="urn:microsoft.com/office/officeart/2005/8/layout/orgChart1"/>
    <dgm:cxn modelId="{92EFA39F-1EE4-4F11-86CA-B4CC7F2929F2}" type="presParOf" srcId="{E42719AB-9742-449B-9C18-9C709AFCE434}" destId="{CFE82F80-4096-40FD-9A16-F1604A04440E}" srcOrd="1" destOrd="0" presId="urn:microsoft.com/office/officeart/2005/8/layout/orgChart1"/>
    <dgm:cxn modelId="{6DD1A84B-CD78-4DCA-9029-DCB3D5207EFB}" type="presParOf" srcId="{FA4DE911-56F2-449A-86D6-E2898B573D7A}" destId="{C3E7C17E-E132-42AD-8521-C3F8A7783F9D}" srcOrd="1" destOrd="0" presId="urn:microsoft.com/office/officeart/2005/8/layout/orgChart1"/>
    <dgm:cxn modelId="{AD58C2F3-7BE3-4C51-9D40-03B0ADD16271}" type="presParOf" srcId="{FA4DE911-56F2-449A-86D6-E2898B573D7A}" destId="{813F44AF-F78F-47FA-B683-2CD4E257D752}" srcOrd="2" destOrd="0" presId="urn:microsoft.com/office/officeart/2005/8/layout/orgChart1"/>
    <dgm:cxn modelId="{8CF00EBE-05A1-4505-ADB6-FBE8942FF020}" type="presParOf" srcId="{FE4ADEB5-F3D1-4132-AFDF-8FEC1EEA6AC3}" destId="{AFDF07B8-F53E-4195-836C-90F95EFE6BE0}" srcOrd="2" destOrd="0" presId="urn:microsoft.com/office/officeart/2005/8/layout/orgChart1"/>
    <dgm:cxn modelId="{7D1822F0-49EB-46C3-9AF2-09A5189A951C}" type="presParOf" srcId="{FE4ADEB5-F3D1-4132-AFDF-8FEC1EEA6AC3}" destId="{96323FD8-56B8-419B-AFF7-F4FB947A1D65}" srcOrd="3" destOrd="0" presId="urn:microsoft.com/office/officeart/2005/8/layout/orgChart1"/>
    <dgm:cxn modelId="{21592814-B8B3-4AE7-8BA8-EAFB73D231F0}" type="presParOf" srcId="{96323FD8-56B8-419B-AFF7-F4FB947A1D65}" destId="{C6CA5A1B-F61D-4E32-944C-6416641FB881}" srcOrd="0" destOrd="0" presId="urn:microsoft.com/office/officeart/2005/8/layout/orgChart1"/>
    <dgm:cxn modelId="{E3D5BF21-598A-43B8-A7D7-93F51866350B}" type="presParOf" srcId="{C6CA5A1B-F61D-4E32-944C-6416641FB881}" destId="{B941C2F2-2D78-42C6-BEFF-AE54DCCD5D05}" srcOrd="0" destOrd="0" presId="urn:microsoft.com/office/officeart/2005/8/layout/orgChart1"/>
    <dgm:cxn modelId="{30D2D65E-5F23-481A-AEC6-7F0A105ED5F7}" type="presParOf" srcId="{C6CA5A1B-F61D-4E32-944C-6416641FB881}" destId="{52BD10B6-A13C-4E6A-8712-E74CD5152167}" srcOrd="1" destOrd="0" presId="urn:microsoft.com/office/officeart/2005/8/layout/orgChart1"/>
    <dgm:cxn modelId="{B77BC436-EC45-4028-98C4-A1F5133A7BC0}" type="presParOf" srcId="{96323FD8-56B8-419B-AFF7-F4FB947A1D65}" destId="{4AFF323E-9137-41E5-8643-7D17C473BA2C}" srcOrd="1" destOrd="0" presId="urn:microsoft.com/office/officeart/2005/8/layout/orgChart1"/>
    <dgm:cxn modelId="{4F90EB5E-F3C9-4103-BE75-19B22D2B906C}" type="presParOf" srcId="{96323FD8-56B8-419B-AFF7-F4FB947A1D65}" destId="{D040E106-FCBC-4FF0-8083-D90B9D0B5B77}" srcOrd="2" destOrd="0" presId="urn:microsoft.com/office/officeart/2005/8/layout/orgChart1"/>
    <dgm:cxn modelId="{1AC4CAA9-6874-4635-804A-EC3EE3914DD9}" type="presParOf" srcId="{FE4ADEB5-F3D1-4132-AFDF-8FEC1EEA6AC3}" destId="{F686D2AB-560A-40AA-99FC-061212533FF6}" srcOrd="4" destOrd="0" presId="urn:microsoft.com/office/officeart/2005/8/layout/orgChart1"/>
    <dgm:cxn modelId="{4AEF13DE-B640-4893-B401-A5ADC3B15CB6}" type="presParOf" srcId="{FE4ADEB5-F3D1-4132-AFDF-8FEC1EEA6AC3}" destId="{5205E424-C7C4-4F19-808E-25FBE316DEB1}" srcOrd="5" destOrd="0" presId="urn:microsoft.com/office/officeart/2005/8/layout/orgChart1"/>
    <dgm:cxn modelId="{DDAD9FF0-5ECD-4CEA-ACAD-49278E0C5F93}" type="presParOf" srcId="{5205E424-C7C4-4F19-808E-25FBE316DEB1}" destId="{DE4AF906-3ABB-45FB-AE6C-055B540F3998}" srcOrd="0" destOrd="0" presId="urn:microsoft.com/office/officeart/2005/8/layout/orgChart1"/>
    <dgm:cxn modelId="{FB476BC0-AAEA-494D-8640-4818EA45C8A6}" type="presParOf" srcId="{DE4AF906-3ABB-45FB-AE6C-055B540F3998}" destId="{5C923CEF-1001-4921-B636-8D9A111B9B34}" srcOrd="0" destOrd="0" presId="urn:microsoft.com/office/officeart/2005/8/layout/orgChart1"/>
    <dgm:cxn modelId="{6DB00B27-7010-48DB-B87A-F176A9A3F838}" type="presParOf" srcId="{DE4AF906-3ABB-45FB-AE6C-055B540F3998}" destId="{C34D229B-8EB9-471A-8040-0D1AADDA4C10}" srcOrd="1" destOrd="0" presId="urn:microsoft.com/office/officeart/2005/8/layout/orgChart1"/>
    <dgm:cxn modelId="{0800B31C-98C6-49F5-8E7B-8832066C73FA}" type="presParOf" srcId="{5205E424-C7C4-4F19-808E-25FBE316DEB1}" destId="{4206B09A-2B26-4C55-8DCE-F83503A28B47}" srcOrd="1" destOrd="0" presId="urn:microsoft.com/office/officeart/2005/8/layout/orgChart1"/>
    <dgm:cxn modelId="{37D2AAD9-2A20-42BE-A032-283DBB6537DC}" type="presParOf" srcId="{5205E424-C7C4-4F19-808E-25FBE316DEB1}" destId="{46564DE2-3972-4B71-9D32-256B53CDA642}" srcOrd="2" destOrd="0" presId="urn:microsoft.com/office/officeart/2005/8/layout/orgChart1"/>
    <dgm:cxn modelId="{B4E941A0-508E-455A-A61B-F18DB1E4A87A}" type="presParOf" srcId="{FE4ADEB5-F3D1-4132-AFDF-8FEC1EEA6AC3}" destId="{9378DEE8-0A16-4A5E-A155-5ADDC88DA4D9}" srcOrd="6" destOrd="0" presId="urn:microsoft.com/office/officeart/2005/8/layout/orgChart1"/>
    <dgm:cxn modelId="{67587039-0680-4821-B77C-2C83A5153EC7}" type="presParOf" srcId="{FE4ADEB5-F3D1-4132-AFDF-8FEC1EEA6AC3}" destId="{2EE695C3-8D28-4705-A083-AEBCC3C5B749}" srcOrd="7" destOrd="0" presId="urn:microsoft.com/office/officeart/2005/8/layout/orgChart1"/>
    <dgm:cxn modelId="{E27979FC-4483-4D22-BAE7-4206F89F81AA}" type="presParOf" srcId="{2EE695C3-8D28-4705-A083-AEBCC3C5B749}" destId="{32CC10D0-C4EB-4D50-9C10-BFCDE5E70FD5}" srcOrd="0" destOrd="0" presId="urn:microsoft.com/office/officeart/2005/8/layout/orgChart1"/>
    <dgm:cxn modelId="{A49257A6-2C11-4276-AD5A-1406E6E951DF}" type="presParOf" srcId="{32CC10D0-C4EB-4D50-9C10-BFCDE5E70FD5}" destId="{C75B44F1-1182-4496-B875-D6D58C53B24C}" srcOrd="0" destOrd="0" presId="urn:microsoft.com/office/officeart/2005/8/layout/orgChart1"/>
    <dgm:cxn modelId="{7B174D59-C11C-486A-866F-C120A196681D}" type="presParOf" srcId="{32CC10D0-C4EB-4D50-9C10-BFCDE5E70FD5}" destId="{82989BCD-E1D9-44B6-97F6-930A2F0BBC6D}" srcOrd="1" destOrd="0" presId="urn:microsoft.com/office/officeart/2005/8/layout/orgChart1"/>
    <dgm:cxn modelId="{4400E275-6F9D-40B7-A888-EA6999901C23}" type="presParOf" srcId="{2EE695C3-8D28-4705-A083-AEBCC3C5B749}" destId="{61A44666-3D4E-4ABA-8BA2-04057685DB83}" srcOrd="1" destOrd="0" presId="urn:microsoft.com/office/officeart/2005/8/layout/orgChart1"/>
    <dgm:cxn modelId="{96D3930B-FD85-4A9A-BF5D-6ACC631C4995}" type="presParOf" srcId="{2EE695C3-8D28-4705-A083-AEBCC3C5B749}" destId="{506CBE4F-6569-4103-A8AC-BD04D6754D8D}" srcOrd="2" destOrd="0" presId="urn:microsoft.com/office/officeart/2005/8/layout/orgChart1"/>
    <dgm:cxn modelId="{45961262-C754-4A8E-A3D2-14D0DC802B67}" type="presParOf" srcId="{FE4ADEB5-F3D1-4132-AFDF-8FEC1EEA6AC3}" destId="{6E8B0479-AE70-473E-AFFD-AA7AB5D395C8}" srcOrd="8" destOrd="0" presId="urn:microsoft.com/office/officeart/2005/8/layout/orgChart1"/>
    <dgm:cxn modelId="{00A2ACB7-5A65-40B9-8B0F-762C352973A8}" type="presParOf" srcId="{FE4ADEB5-F3D1-4132-AFDF-8FEC1EEA6AC3}" destId="{21C3DD01-0837-4E35-9601-87C2FFA88036}" srcOrd="9" destOrd="0" presId="urn:microsoft.com/office/officeart/2005/8/layout/orgChart1"/>
    <dgm:cxn modelId="{B71FF6EE-9478-4A34-80B8-250E6DFE71BB}" type="presParOf" srcId="{21C3DD01-0837-4E35-9601-87C2FFA88036}" destId="{643F463B-4032-400F-AB25-BF2519DA6A8E}" srcOrd="0" destOrd="0" presId="urn:microsoft.com/office/officeart/2005/8/layout/orgChart1"/>
    <dgm:cxn modelId="{E1DAA7C9-E353-487F-A990-411E87B169D4}" type="presParOf" srcId="{643F463B-4032-400F-AB25-BF2519DA6A8E}" destId="{2D6E9E84-F3FC-4A93-A976-EFB4DCAE1EED}" srcOrd="0" destOrd="0" presId="urn:microsoft.com/office/officeart/2005/8/layout/orgChart1"/>
    <dgm:cxn modelId="{86018AE8-42AD-4F4F-87E8-709B54A54773}" type="presParOf" srcId="{643F463B-4032-400F-AB25-BF2519DA6A8E}" destId="{D69D2FDA-1092-4351-A2AF-C3616A9F98CC}" srcOrd="1" destOrd="0" presId="urn:microsoft.com/office/officeart/2005/8/layout/orgChart1"/>
    <dgm:cxn modelId="{FF3A25C9-17F2-4336-B75D-8EB24C74B6BD}" type="presParOf" srcId="{21C3DD01-0837-4E35-9601-87C2FFA88036}" destId="{E06CFACD-C7DE-48A3-AFBC-6A56B0685C31}" srcOrd="1" destOrd="0" presId="urn:microsoft.com/office/officeart/2005/8/layout/orgChart1"/>
    <dgm:cxn modelId="{0F63FFE0-52FA-4FD8-8850-07D282E18F61}" type="presParOf" srcId="{21C3DD01-0837-4E35-9601-87C2FFA88036}" destId="{B5B23289-955D-4EE1-8201-AD149026592A}" srcOrd="2" destOrd="0" presId="urn:microsoft.com/office/officeart/2005/8/layout/orgChart1"/>
    <dgm:cxn modelId="{EB8DD6B7-CC55-48E8-A157-C9204A02FAE0}" type="presParOf" srcId="{FE4ADEB5-F3D1-4132-AFDF-8FEC1EEA6AC3}" destId="{5E176E41-7AB5-41CE-AF3D-BA1A66C3C4D6}" srcOrd="10" destOrd="0" presId="urn:microsoft.com/office/officeart/2005/8/layout/orgChart1"/>
    <dgm:cxn modelId="{6127EA51-D46A-4CAF-831F-81FB9D047F2F}" type="presParOf" srcId="{FE4ADEB5-F3D1-4132-AFDF-8FEC1EEA6AC3}" destId="{1D239618-6994-4471-A98A-9AC6D6408688}" srcOrd="11" destOrd="0" presId="urn:microsoft.com/office/officeart/2005/8/layout/orgChart1"/>
    <dgm:cxn modelId="{413C0D2A-2784-4F9D-910C-2BE2F8222CAF}" type="presParOf" srcId="{1D239618-6994-4471-A98A-9AC6D6408688}" destId="{6D6CCF5B-175B-4453-BD6F-C137BBA8D527}" srcOrd="0" destOrd="0" presId="urn:microsoft.com/office/officeart/2005/8/layout/orgChart1"/>
    <dgm:cxn modelId="{FBFEF0A3-FFB2-42FC-927E-9C9989E575CF}" type="presParOf" srcId="{6D6CCF5B-175B-4453-BD6F-C137BBA8D527}" destId="{371B57AE-8944-4C1A-B81D-4AC79DF2FBF8}" srcOrd="0" destOrd="0" presId="urn:microsoft.com/office/officeart/2005/8/layout/orgChart1"/>
    <dgm:cxn modelId="{4DF5B5AC-6AA4-4DB0-BED2-18AA00D33138}" type="presParOf" srcId="{6D6CCF5B-175B-4453-BD6F-C137BBA8D527}" destId="{98C17A06-18D9-43DB-B6C0-BF56367CC926}" srcOrd="1" destOrd="0" presId="urn:microsoft.com/office/officeart/2005/8/layout/orgChart1"/>
    <dgm:cxn modelId="{7574F839-724B-450D-937A-873498FC48B1}" type="presParOf" srcId="{1D239618-6994-4471-A98A-9AC6D6408688}" destId="{9236B8BF-CE8A-4B40-A2C6-CD67EB0547F9}" srcOrd="1" destOrd="0" presId="urn:microsoft.com/office/officeart/2005/8/layout/orgChart1"/>
    <dgm:cxn modelId="{DCFBAA20-4E7F-41BA-8296-D16958528FE8}" type="presParOf" srcId="{1D239618-6994-4471-A98A-9AC6D6408688}" destId="{A1FDC432-2DAF-449D-A21C-F054E5938AF2}" srcOrd="2" destOrd="0" presId="urn:microsoft.com/office/officeart/2005/8/layout/orgChart1"/>
    <dgm:cxn modelId="{1FF56E8D-8D66-4D6B-88B2-1F58B9C71825}" type="presParOf" srcId="{F234F49B-79E9-4B32-959F-CD3E7866BAF7}" destId="{F7FDA9FF-A780-4DDC-87E9-376A92222EB2}" srcOrd="2" destOrd="0" presId="urn:microsoft.com/office/officeart/2005/8/layout/orgChart1"/>
    <dgm:cxn modelId="{C9FB4CCD-4479-4C03-8A1F-4650B167D699}" type="presParOf" srcId="{EBC23C9A-3F7F-40D3-A22E-6056DE2F0738}" destId="{5689D6E5-847F-40F7-9102-AD0F2703EBF0}" srcOrd="6" destOrd="0" presId="urn:microsoft.com/office/officeart/2005/8/layout/orgChart1"/>
    <dgm:cxn modelId="{9F8B3196-836D-488E-ABA3-0A83E6EAD1BE}" type="presParOf" srcId="{EBC23C9A-3F7F-40D3-A22E-6056DE2F0738}" destId="{864910CE-6AE0-46F3-8FBD-A5A9C8676ABB}" srcOrd="7" destOrd="0" presId="urn:microsoft.com/office/officeart/2005/8/layout/orgChart1"/>
    <dgm:cxn modelId="{943BF9AE-B6DE-42F3-A5FE-9D09D2623F41}" type="presParOf" srcId="{864910CE-6AE0-46F3-8FBD-A5A9C8676ABB}" destId="{7E0471BA-AB56-44A2-A45A-43799D91AA69}" srcOrd="0" destOrd="0" presId="urn:microsoft.com/office/officeart/2005/8/layout/orgChart1"/>
    <dgm:cxn modelId="{99AFB9EA-148A-434C-8468-BFCD7B457481}" type="presParOf" srcId="{7E0471BA-AB56-44A2-A45A-43799D91AA69}" destId="{F03415ED-A1B1-4C37-A017-A115502BAEEA}" srcOrd="0" destOrd="0" presId="urn:microsoft.com/office/officeart/2005/8/layout/orgChart1"/>
    <dgm:cxn modelId="{2ED32E75-639B-45AF-A04B-712D5A255BB6}" type="presParOf" srcId="{7E0471BA-AB56-44A2-A45A-43799D91AA69}" destId="{361FC8EA-52B5-47BC-816E-4DAAE542F6E5}" srcOrd="1" destOrd="0" presId="urn:microsoft.com/office/officeart/2005/8/layout/orgChart1"/>
    <dgm:cxn modelId="{0B29D23D-E0B7-43B9-8389-6974F4620DA2}" type="presParOf" srcId="{864910CE-6AE0-46F3-8FBD-A5A9C8676ABB}" destId="{F319C583-A0B5-4537-BDE5-9BA01CDA3BEE}" srcOrd="1" destOrd="0" presId="urn:microsoft.com/office/officeart/2005/8/layout/orgChart1"/>
    <dgm:cxn modelId="{A6B59A85-E9B3-487C-82BB-D8784D0402D8}" type="presParOf" srcId="{F319C583-A0B5-4537-BDE5-9BA01CDA3BEE}" destId="{E82A6A98-4E2E-476F-ABBA-9146BDB08065}" srcOrd="0" destOrd="0" presId="urn:microsoft.com/office/officeart/2005/8/layout/orgChart1"/>
    <dgm:cxn modelId="{20BE42FC-C769-4CEF-A067-E6D94FB699E2}" type="presParOf" srcId="{F319C583-A0B5-4537-BDE5-9BA01CDA3BEE}" destId="{E14247D4-7C46-4992-A4B9-30311074DD78}" srcOrd="1" destOrd="0" presId="urn:microsoft.com/office/officeart/2005/8/layout/orgChart1"/>
    <dgm:cxn modelId="{672F5D5F-1E31-41F9-A0DA-D85DB93F7113}" type="presParOf" srcId="{E14247D4-7C46-4992-A4B9-30311074DD78}" destId="{7BDF9307-3245-44C5-A4CD-BD8519827179}" srcOrd="0" destOrd="0" presId="urn:microsoft.com/office/officeart/2005/8/layout/orgChart1"/>
    <dgm:cxn modelId="{F5FB9577-4EB9-4F26-A3C9-A1E6A285E04B}" type="presParOf" srcId="{7BDF9307-3245-44C5-A4CD-BD8519827179}" destId="{7778A35A-57C1-46F4-B3D0-99DB4C6F77A4}" srcOrd="0" destOrd="0" presId="urn:microsoft.com/office/officeart/2005/8/layout/orgChart1"/>
    <dgm:cxn modelId="{A0981A0D-29DC-4B6D-98CD-F2DDDFC2E40F}" type="presParOf" srcId="{7BDF9307-3245-44C5-A4CD-BD8519827179}" destId="{962DD31B-94DB-4103-9F42-A11D1E57A2E2}" srcOrd="1" destOrd="0" presId="urn:microsoft.com/office/officeart/2005/8/layout/orgChart1"/>
    <dgm:cxn modelId="{C5115FE5-A4DC-4F26-88CF-F57547848FE6}" type="presParOf" srcId="{E14247D4-7C46-4992-A4B9-30311074DD78}" destId="{8495AA65-1EFE-4876-927D-FDD764E752D6}" srcOrd="1" destOrd="0" presId="urn:microsoft.com/office/officeart/2005/8/layout/orgChart1"/>
    <dgm:cxn modelId="{F87E0A54-D824-4DC5-8636-B5F3AFF5B9B9}" type="presParOf" srcId="{E14247D4-7C46-4992-A4B9-30311074DD78}" destId="{A6602167-BC80-4E2D-BEEA-EFAD21A8561A}" srcOrd="2" destOrd="0" presId="urn:microsoft.com/office/officeart/2005/8/layout/orgChart1"/>
    <dgm:cxn modelId="{F7C1B0F3-4A5C-4A46-9FD2-520ED0FACA9C}" type="presParOf" srcId="{F319C583-A0B5-4537-BDE5-9BA01CDA3BEE}" destId="{0BC46A11-7CEC-4F65-820A-DC6D8CFBA47E}" srcOrd="2" destOrd="0" presId="urn:microsoft.com/office/officeart/2005/8/layout/orgChart1"/>
    <dgm:cxn modelId="{5E985B0A-609A-467E-956E-7F5E3EC3839A}" type="presParOf" srcId="{F319C583-A0B5-4537-BDE5-9BA01CDA3BEE}" destId="{21E59C56-9DEE-4399-9BA9-2F0AA4CE210F}" srcOrd="3" destOrd="0" presId="urn:microsoft.com/office/officeart/2005/8/layout/orgChart1"/>
    <dgm:cxn modelId="{3D7DE127-EEB3-47C0-9668-2F077396F18A}" type="presParOf" srcId="{21E59C56-9DEE-4399-9BA9-2F0AA4CE210F}" destId="{685F93E1-2CFE-4428-B1D1-138D03FEBCDE}" srcOrd="0" destOrd="0" presId="urn:microsoft.com/office/officeart/2005/8/layout/orgChart1"/>
    <dgm:cxn modelId="{5E19A7DB-BFEB-49A7-8947-3C684D438A64}" type="presParOf" srcId="{685F93E1-2CFE-4428-B1D1-138D03FEBCDE}" destId="{3E95D89B-CBFB-4AF5-A377-7C73F2CCFD29}" srcOrd="0" destOrd="0" presId="urn:microsoft.com/office/officeart/2005/8/layout/orgChart1"/>
    <dgm:cxn modelId="{8FC64B96-107D-4E51-B17C-756418CAEF72}" type="presParOf" srcId="{685F93E1-2CFE-4428-B1D1-138D03FEBCDE}" destId="{91395454-C6F1-45CE-9876-ABFD84EEB17B}" srcOrd="1" destOrd="0" presId="urn:microsoft.com/office/officeart/2005/8/layout/orgChart1"/>
    <dgm:cxn modelId="{7947E56E-21B3-4726-A2CC-24653307E3CB}" type="presParOf" srcId="{21E59C56-9DEE-4399-9BA9-2F0AA4CE210F}" destId="{719088EF-7939-4B53-9620-AB198248DE58}" srcOrd="1" destOrd="0" presId="urn:microsoft.com/office/officeart/2005/8/layout/orgChart1"/>
    <dgm:cxn modelId="{E6F90BF5-0ADA-4DB1-AF57-6E0D58EC98ED}" type="presParOf" srcId="{21E59C56-9DEE-4399-9BA9-2F0AA4CE210F}" destId="{D98FE213-6786-494B-906B-A27B3281D7BA}" srcOrd="2" destOrd="0" presId="urn:microsoft.com/office/officeart/2005/8/layout/orgChart1"/>
    <dgm:cxn modelId="{9016FAF8-BCD1-4288-A169-70FBD1C26E8C}" type="presParOf" srcId="{F319C583-A0B5-4537-BDE5-9BA01CDA3BEE}" destId="{B8334EAC-E577-4F68-A6CA-CD3F22F89FCD}" srcOrd="4" destOrd="0" presId="urn:microsoft.com/office/officeart/2005/8/layout/orgChart1"/>
    <dgm:cxn modelId="{20674027-EA57-422A-A862-C2CF3D7B1D3A}" type="presParOf" srcId="{F319C583-A0B5-4537-BDE5-9BA01CDA3BEE}" destId="{7DA9F51A-C0A3-4D8B-A998-072BEA8B9FC8}" srcOrd="5" destOrd="0" presId="urn:microsoft.com/office/officeart/2005/8/layout/orgChart1"/>
    <dgm:cxn modelId="{9A7B43F6-71B3-4B5A-ABC0-A9FB46BBDDB0}" type="presParOf" srcId="{7DA9F51A-C0A3-4D8B-A998-072BEA8B9FC8}" destId="{866BF261-B933-4FB9-971F-89B5BD17AADC}" srcOrd="0" destOrd="0" presId="urn:microsoft.com/office/officeart/2005/8/layout/orgChart1"/>
    <dgm:cxn modelId="{969834FD-858A-4F49-BB35-BED1699627E5}" type="presParOf" srcId="{866BF261-B933-4FB9-971F-89B5BD17AADC}" destId="{67313480-C59A-4041-9E41-FA1A2CC57E6F}" srcOrd="0" destOrd="0" presId="urn:microsoft.com/office/officeart/2005/8/layout/orgChart1"/>
    <dgm:cxn modelId="{9284E414-E7B1-4BAF-B1DE-DB53C18223CC}" type="presParOf" srcId="{866BF261-B933-4FB9-971F-89B5BD17AADC}" destId="{9BDBD928-FBD6-4BE6-AA55-67C2CD11D692}" srcOrd="1" destOrd="0" presId="urn:microsoft.com/office/officeart/2005/8/layout/orgChart1"/>
    <dgm:cxn modelId="{166AC337-D46D-4BF6-861B-E8B893643460}" type="presParOf" srcId="{7DA9F51A-C0A3-4D8B-A998-072BEA8B9FC8}" destId="{1E4050DD-2197-469F-980A-FFA3B1F4364F}" srcOrd="1" destOrd="0" presId="urn:microsoft.com/office/officeart/2005/8/layout/orgChart1"/>
    <dgm:cxn modelId="{0D5B27E0-1D7A-4A01-B1D6-6D7AC1210ABA}" type="presParOf" srcId="{7DA9F51A-C0A3-4D8B-A998-072BEA8B9FC8}" destId="{8CFABEF0-EFDA-48A2-9218-6D1D185DCF28}" srcOrd="2" destOrd="0" presId="urn:microsoft.com/office/officeart/2005/8/layout/orgChart1"/>
    <dgm:cxn modelId="{5E0F277F-0AE8-4772-86AE-75D4209F149D}" type="presParOf" srcId="{F319C583-A0B5-4537-BDE5-9BA01CDA3BEE}" destId="{14737646-A3FD-454F-BB58-6F20A8194661}" srcOrd="6" destOrd="0" presId="urn:microsoft.com/office/officeart/2005/8/layout/orgChart1"/>
    <dgm:cxn modelId="{3560648D-54A9-4484-ABF4-AF2D7EDC7014}" type="presParOf" srcId="{F319C583-A0B5-4537-BDE5-9BA01CDA3BEE}" destId="{A7DDCE90-CD6E-4FDA-8C3B-6A24517DBEBD}" srcOrd="7" destOrd="0" presId="urn:microsoft.com/office/officeart/2005/8/layout/orgChart1"/>
    <dgm:cxn modelId="{8DCEB94A-0EA1-4DFB-8B8C-1BD8F9E20E2B}" type="presParOf" srcId="{A7DDCE90-CD6E-4FDA-8C3B-6A24517DBEBD}" destId="{37E86EE1-3BEC-4C98-ABE8-2D252553F534}" srcOrd="0" destOrd="0" presId="urn:microsoft.com/office/officeart/2005/8/layout/orgChart1"/>
    <dgm:cxn modelId="{100527DF-FBAB-47E4-ACF4-CEC2C8CDD12D}" type="presParOf" srcId="{37E86EE1-3BEC-4C98-ABE8-2D252553F534}" destId="{1E9127E3-830D-4C81-93DA-DB990538F69F}" srcOrd="0" destOrd="0" presId="urn:microsoft.com/office/officeart/2005/8/layout/orgChart1"/>
    <dgm:cxn modelId="{38A4E016-E5D9-44BD-BD8F-C9CA9AA12BEC}" type="presParOf" srcId="{37E86EE1-3BEC-4C98-ABE8-2D252553F534}" destId="{159DCCCC-2E86-4448-9A41-0777DCA20181}" srcOrd="1" destOrd="0" presId="urn:microsoft.com/office/officeart/2005/8/layout/orgChart1"/>
    <dgm:cxn modelId="{FFCB6B0A-2811-46C7-843A-50800E3C66A6}" type="presParOf" srcId="{A7DDCE90-CD6E-4FDA-8C3B-6A24517DBEBD}" destId="{2B7FB51C-FE6A-4A31-B069-1B68D7DC44BA}" srcOrd="1" destOrd="0" presId="urn:microsoft.com/office/officeart/2005/8/layout/orgChart1"/>
    <dgm:cxn modelId="{0C30A13E-3390-44F0-9D02-9A1F45A986D8}" type="presParOf" srcId="{A7DDCE90-CD6E-4FDA-8C3B-6A24517DBEBD}" destId="{1AE0F257-CE29-4C22-BA56-3ACF38131B63}" srcOrd="2" destOrd="0" presId="urn:microsoft.com/office/officeart/2005/8/layout/orgChart1"/>
    <dgm:cxn modelId="{47BA5DC2-08F7-4272-A6DA-5E73EFD38CCB}" type="presParOf" srcId="{F319C583-A0B5-4537-BDE5-9BA01CDA3BEE}" destId="{5C537FDE-3DE8-43F9-B2A1-9B70E54B32D1}" srcOrd="8" destOrd="0" presId="urn:microsoft.com/office/officeart/2005/8/layout/orgChart1"/>
    <dgm:cxn modelId="{07D7CE6D-2C65-43BA-BF08-F251C9B39159}" type="presParOf" srcId="{F319C583-A0B5-4537-BDE5-9BA01CDA3BEE}" destId="{C94E25DA-C4F3-49B0-AF64-058F5F5E399A}" srcOrd="9" destOrd="0" presId="urn:microsoft.com/office/officeart/2005/8/layout/orgChart1"/>
    <dgm:cxn modelId="{E77B8B07-A916-49AA-8BC8-DB1CE73956CC}" type="presParOf" srcId="{C94E25DA-C4F3-49B0-AF64-058F5F5E399A}" destId="{41A6C220-92E2-4229-9F55-CD2C60353EFB}" srcOrd="0" destOrd="0" presId="urn:microsoft.com/office/officeart/2005/8/layout/orgChart1"/>
    <dgm:cxn modelId="{B36E23AE-5B7D-44D9-8B35-A292927B7710}" type="presParOf" srcId="{41A6C220-92E2-4229-9F55-CD2C60353EFB}" destId="{17AFB0D4-2035-4B6B-AB5D-0F07D3065BDD}" srcOrd="0" destOrd="0" presId="urn:microsoft.com/office/officeart/2005/8/layout/orgChart1"/>
    <dgm:cxn modelId="{1416E92A-36DB-4434-9B15-035F09D30954}" type="presParOf" srcId="{41A6C220-92E2-4229-9F55-CD2C60353EFB}" destId="{12946D91-4322-4C69-A1B1-D6D3EB5E92C4}" srcOrd="1" destOrd="0" presId="urn:microsoft.com/office/officeart/2005/8/layout/orgChart1"/>
    <dgm:cxn modelId="{D7027E2B-D4BC-426B-96ED-DCF0F44CC38B}" type="presParOf" srcId="{C94E25DA-C4F3-49B0-AF64-058F5F5E399A}" destId="{253EDF93-C5E5-492D-9337-DA2AFD48698C}" srcOrd="1" destOrd="0" presId="urn:microsoft.com/office/officeart/2005/8/layout/orgChart1"/>
    <dgm:cxn modelId="{85C023BF-5431-4752-8ABB-8292EA95C8F7}" type="presParOf" srcId="{C94E25DA-C4F3-49B0-AF64-058F5F5E399A}" destId="{57E30F13-D1FB-4D36-8464-FB19D44C90A8}" srcOrd="2" destOrd="0" presId="urn:microsoft.com/office/officeart/2005/8/layout/orgChart1"/>
    <dgm:cxn modelId="{680F8BC3-0C7E-4642-BBED-1E19AE9F92BD}" type="presParOf" srcId="{864910CE-6AE0-46F3-8FBD-A5A9C8676ABB}" destId="{6AC260E1-4A71-4635-B3FD-E7C68D63E15F}" srcOrd="2" destOrd="0" presId="urn:microsoft.com/office/officeart/2005/8/layout/orgChart1"/>
    <dgm:cxn modelId="{5FA1A754-4C55-411D-A95A-2E65FB3D4FE9}" type="presParOf" srcId="{EBC23C9A-3F7F-40D3-A22E-6056DE2F0738}" destId="{D4B6B252-1627-485A-B4D7-6A9D3531D70D}" srcOrd="8" destOrd="0" presId="urn:microsoft.com/office/officeart/2005/8/layout/orgChart1"/>
    <dgm:cxn modelId="{5D9DEBDF-D5F0-462E-80FD-85AB7778E409}" type="presParOf" srcId="{EBC23C9A-3F7F-40D3-A22E-6056DE2F0738}" destId="{619749BF-4D95-4E7E-BEE3-DD293D31FD16}" srcOrd="9" destOrd="0" presId="urn:microsoft.com/office/officeart/2005/8/layout/orgChart1"/>
    <dgm:cxn modelId="{A3F35F17-3B3B-47BC-9196-70212695F2DF}" type="presParOf" srcId="{619749BF-4D95-4E7E-BEE3-DD293D31FD16}" destId="{55E0EC07-DF17-4CC0-801F-CC511ABE4E5F}" srcOrd="0" destOrd="0" presId="urn:microsoft.com/office/officeart/2005/8/layout/orgChart1"/>
    <dgm:cxn modelId="{26B1A150-FAFE-447D-BD93-9F271AA88CDE}" type="presParOf" srcId="{55E0EC07-DF17-4CC0-801F-CC511ABE4E5F}" destId="{1314A451-DB5F-4E0B-9254-A7AED22279D9}" srcOrd="0" destOrd="0" presId="urn:microsoft.com/office/officeart/2005/8/layout/orgChart1"/>
    <dgm:cxn modelId="{65503205-549D-4106-946D-312A2E63721B}" type="presParOf" srcId="{55E0EC07-DF17-4CC0-801F-CC511ABE4E5F}" destId="{8DC3BE35-2762-492F-B5B6-9338F85A2F48}" srcOrd="1" destOrd="0" presId="urn:microsoft.com/office/officeart/2005/8/layout/orgChart1"/>
    <dgm:cxn modelId="{C9BBFE94-BA7A-4FAF-9B4C-2A6F064F3F73}" type="presParOf" srcId="{619749BF-4D95-4E7E-BEE3-DD293D31FD16}" destId="{95B94AB0-2C86-4F68-A37E-797D3AF8CB6C}" srcOrd="1" destOrd="0" presId="urn:microsoft.com/office/officeart/2005/8/layout/orgChart1"/>
    <dgm:cxn modelId="{37543D66-1F6D-4B56-A32C-1990D9BEE0A9}" type="presParOf" srcId="{95B94AB0-2C86-4F68-A37E-797D3AF8CB6C}" destId="{FC27F0B0-9528-465A-82C6-9F4659DC683E}" srcOrd="0" destOrd="0" presId="urn:microsoft.com/office/officeart/2005/8/layout/orgChart1"/>
    <dgm:cxn modelId="{9AE2D17C-261F-4A38-B6B0-848E8D926BA1}" type="presParOf" srcId="{95B94AB0-2C86-4F68-A37E-797D3AF8CB6C}" destId="{AE5A5F68-75D8-4CFC-A66C-68A9C3A563C4}" srcOrd="1" destOrd="0" presId="urn:microsoft.com/office/officeart/2005/8/layout/orgChart1"/>
    <dgm:cxn modelId="{32228069-4AA5-4C55-A774-AC6F1019B517}" type="presParOf" srcId="{AE5A5F68-75D8-4CFC-A66C-68A9C3A563C4}" destId="{D884F958-EADC-48CE-B4FA-722C64BBB471}" srcOrd="0" destOrd="0" presId="urn:microsoft.com/office/officeart/2005/8/layout/orgChart1"/>
    <dgm:cxn modelId="{79CF51F3-C6E2-4E4D-BD15-DC7CAC4CA7F9}" type="presParOf" srcId="{D884F958-EADC-48CE-B4FA-722C64BBB471}" destId="{8D4FABA7-6DFF-4C5C-94D7-5904F4E4F0F4}" srcOrd="0" destOrd="0" presId="urn:microsoft.com/office/officeart/2005/8/layout/orgChart1"/>
    <dgm:cxn modelId="{60427B4D-DC5C-4552-B522-6CCF05FD2B6B}" type="presParOf" srcId="{D884F958-EADC-48CE-B4FA-722C64BBB471}" destId="{60A9941D-0ECF-4385-BEC4-455837EE8712}" srcOrd="1" destOrd="0" presId="urn:microsoft.com/office/officeart/2005/8/layout/orgChart1"/>
    <dgm:cxn modelId="{E0D9712B-20AF-4797-A03B-CC21D746EF18}" type="presParOf" srcId="{AE5A5F68-75D8-4CFC-A66C-68A9C3A563C4}" destId="{90D09092-F71D-460F-A211-67988EFC9418}" srcOrd="1" destOrd="0" presId="urn:microsoft.com/office/officeart/2005/8/layout/orgChart1"/>
    <dgm:cxn modelId="{373B9B6A-987D-42DE-B160-741BA40AEE30}" type="presParOf" srcId="{AE5A5F68-75D8-4CFC-A66C-68A9C3A563C4}" destId="{D2545C6A-9C35-4B18-988A-AB653D73E583}" srcOrd="2" destOrd="0" presId="urn:microsoft.com/office/officeart/2005/8/layout/orgChart1"/>
    <dgm:cxn modelId="{7B10A9EE-2024-4ED6-BA81-216B5C6A5012}" type="presParOf" srcId="{95B94AB0-2C86-4F68-A37E-797D3AF8CB6C}" destId="{FB9E8F6B-0815-4028-B18F-9577A9E5F780}" srcOrd="2" destOrd="0" presId="urn:microsoft.com/office/officeart/2005/8/layout/orgChart1"/>
    <dgm:cxn modelId="{EEFA60A5-4150-43AB-9BE2-D9D94266542B}" type="presParOf" srcId="{95B94AB0-2C86-4F68-A37E-797D3AF8CB6C}" destId="{9F65DBF5-73C3-4FCE-94AA-75D48E2C4B0A}" srcOrd="3" destOrd="0" presId="urn:microsoft.com/office/officeart/2005/8/layout/orgChart1"/>
    <dgm:cxn modelId="{728988D7-733D-472A-B736-3F666D2B9D8F}" type="presParOf" srcId="{9F65DBF5-73C3-4FCE-94AA-75D48E2C4B0A}" destId="{99DF5972-E258-420C-9E7D-00BA8FB78038}" srcOrd="0" destOrd="0" presId="urn:microsoft.com/office/officeart/2005/8/layout/orgChart1"/>
    <dgm:cxn modelId="{9A197141-269C-4DAB-8881-7AB0AB8B3A4F}" type="presParOf" srcId="{99DF5972-E258-420C-9E7D-00BA8FB78038}" destId="{31C46D4E-183D-4B41-894F-E5930A77CB38}" srcOrd="0" destOrd="0" presId="urn:microsoft.com/office/officeart/2005/8/layout/orgChart1"/>
    <dgm:cxn modelId="{56C15288-CB6B-414F-8BD9-792CD416E9FD}" type="presParOf" srcId="{99DF5972-E258-420C-9E7D-00BA8FB78038}" destId="{4030900C-C937-43FF-9778-904C4E68E06C}" srcOrd="1" destOrd="0" presId="urn:microsoft.com/office/officeart/2005/8/layout/orgChart1"/>
    <dgm:cxn modelId="{DE270740-2BF8-4E10-B687-E77937F90B37}" type="presParOf" srcId="{9F65DBF5-73C3-4FCE-94AA-75D48E2C4B0A}" destId="{FDDBAE92-12E6-4AA1-BBB5-F4FABDFA8361}" srcOrd="1" destOrd="0" presId="urn:microsoft.com/office/officeart/2005/8/layout/orgChart1"/>
    <dgm:cxn modelId="{F0095377-E56A-40C2-BBBA-316FEBCB2205}" type="presParOf" srcId="{9F65DBF5-73C3-4FCE-94AA-75D48E2C4B0A}" destId="{D0287BAC-62A1-4F2B-ACD6-CC45A08394E1}" srcOrd="2" destOrd="0" presId="urn:microsoft.com/office/officeart/2005/8/layout/orgChart1"/>
    <dgm:cxn modelId="{CA0D53EE-F97D-4664-BB19-BCB2D43DAEBC}" type="presParOf" srcId="{95B94AB0-2C86-4F68-A37E-797D3AF8CB6C}" destId="{38A00F95-492A-4B50-9C1B-1CB44D97C396}" srcOrd="4" destOrd="0" presId="urn:microsoft.com/office/officeart/2005/8/layout/orgChart1"/>
    <dgm:cxn modelId="{A5ABA3EB-ED19-49CD-B9C2-8561A1902D24}" type="presParOf" srcId="{95B94AB0-2C86-4F68-A37E-797D3AF8CB6C}" destId="{8EC1B86C-E93B-4519-9351-3E39DEEDA243}" srcOrd="5" destOrd="0" presId="urn:microsoft.com/office/officeart/2005/8/layout/orgChart1"/>
    <dgm:cxn modelId="{41EBE903-1489-4CA3-B8B4-C17764C365D3}" type="presParOf" srcId="{8EC1B86C-E93B-4519-9351-3E39DEEDA243}" destId="{78F92669-4B40-4076-93F6-7C75E2A7838B}" srcOrd="0" destOrd="0" presId="urn:microsoft.com/office/officeart/2005/8/layout/orgChart1"/>
    <dgm:cxn modelId="{539E0305-72A3-46BD-B6A6-D807E05C3CC9}" type="presParOf" srcId="{78F92669-4B40-4076-93F6-7C75E2A7838B}" destId="{87C8F192-9A08-4160-8A0A-C22C4DB820D3}" srcOrd="0" destOrd="0" presId="urn:microsoft.com/office/officeart/2005/8/layout/orgChart1"/>
    <dgm:cxn modelId="{786125CD-196A-49A9-8CC0-8A9269BFDABA}" type="presParOf" srcId="{78F92669-4B40-4076-93F6-7C75E2A7838B}" destId="{3C17E6D3-8639-4F1A-B8D5-6356D407E85B}" srcOrd="1" destOrd="0" presId="urn:microsoft.com/office/officeart/2005/8/layout/orgChart1"/>
    <dgm:cxn modelId="{55A18AAF-91EA-48C7-8745-C6AC5F380B2C}" type="presParOf" srcId="{8EC1B86C-E93B-4519-9351-3E39DEEDA243}" destId="{F8430E88-EAE4-4D55-B12B-22BD822E80CF}" srcOrd="1" destOrd="0" presId="urn:microsoft.com/office/officeart/2005/8/layout/orgChart1"/>
    <dgm:cxn modelId="{9C91C1E5-C49F-4D39-A47B-EB309F64D0AB}" type="presParOf" srcId="{8EC1B86C-E93B-4519-9351-3E39DEEDA243}" destId="{99438F07-E887-4697-A72F-83B5F6C8329B}" srcOrd="2" destOrd="0" presId="urn:microsoft.com/office/officeart/2005/8/layout/orgChart1"/>
    <dgm:cxn modelId="{D75F5CA2-CD78-49F7-9939-BCBC5911550D}" type="presParOf" srcId="{95B94AB0-2C86-4F68-A37E-797D3AF8CB6C}" destId="{6B3D730B-F5B0-422B-9DC2-BEC183A43622}" srcOrd="6" destOrd="0" presId="urn:microsoft.com/office/officeart/2005/8/layout/orgChart1"/>
    <dgm:cxn modelId="{05CC9967-442C-4475-958C-C1B2C0B5FFCA}" type="presParOf" srcId="{95B94AB0-2C86-4F68-A37E-797D3AF8CB6C}" destId="{24EDB2CC-7300-426C-A3C5-8E143A011A2B}" srcOrd="7" destOrd="0" presId="urn:microsoft.com/office/officeart/2005/8/layout/orgChart1"/>
    <dgm:cxn modelId="{E8D58795-A37C-4C87-A0CD-115FA2C3B1E7}" type="presParOf" srcId="{24EDB2CC-7300-426C-A3C5-8E143A011A2B}" destId="{6CD4FA9C-86F8-44C9-872E-CA53ABB5555D}" srcOrd="0" destOrd="0" presId="urn:microsoft.com/office/officeart/2005/8/layout/orgChart1"/>
    <dgm:cxn modelId="{65984F82-7CB3-492C-8B6B-D32CB131F439}" type="presParOf" srcId="{6CD4FA9C-86F8-44C9-872E-CA53ABB5555D}" destId="{A4864CBB-9F61-4FC4-BE5F-EEE4F05E6F3C}" srcOrd="0" destOrd="0" presId="urn:microsoft.com/office/officeart/2005/8/layout/orgChart1"/>
    <dgm:cxn modelId="{2BB14394-813F-4526-B2A7-C77786AB5252}" type="presParOf" srcId="{6CD4FA9C-86F8-44C9-872E-CA53ABB5555D}" destId="{BEBBF26E-E55A-4387-9243-E7C8625A79AF}" srcOrd="1" destOrd="0" presId="urn:microsoft.com/office/officeart/2005/8/layout/orgChart1"/>
    <dgm:cxn modelId="{6830B53C-C496-431C-9713-86FA6698CB9C}" type="presParOf" srcId="{24EDB2CC-7300-426C-A3C5-8E143A011A2B}" destId="{4B7DAB62-ED17-47A1-BC8E-4236409C0167}" srcOrd="1" destOrd="0" presId="urn:microsoft.com/office/officeart/2005/8/layout/orgChart1"/>
    <dgm:cxn modelId="{1C10883E-05F7-4FF3-9978-59E7E4FFFBD2}" type="presParOf" srcId="{24EDB2CC-7300-426C-A3C5-8E143A011A2B}" destId="{0835E647-BA0A-45D1-BB8D-A378FB66539D}" srcOrd="2" destOrd="0" presId="urn:microsoft.com/office/officeart/2005/8/layout/orgChart1"/>
    <dgm:cxn modelId="{6AAE637E-61DE-4200-8232-9F90D47C2B76}" type="presParOf" srcId="{619749BF-4D95-4E7E-BEE3-DD293D31FD16}" destId="{D02701F9-8C0E-492D-BE3B-534459966EA8}" srcOrd="2" destOrd="0" presId="urn:microsoft.com/office/officeart/2005/8/layout/orgChart1"/>
    <dgm:cxn modelId="{6470DE0B-B40D-4106-A31E-6090BF40DAD3}" type="presParOf" srcId="{EBC23C9A-3F7F-40D3-A22E-6056DE2F0738}" destId="{E1DB3387-1FB6-44E1-A0A0-265B28E58B63}" srcOrd="10" destOrd="0" presId="urn:microsoft.com/office/officeart/2005/8/layout/orgChart1"/>
    <dgm:cxn modelId="{8FC8C5ED-6F17-428C-A78D-CE320C29E02C}" type="presParOf" srcId="{EBC23C9A-3F7F-40D3-A22E-6056DE2F0738}" destId="{5FBE3630-99E6-4AAC-A7A7-B933AD328FC7}" srcOrd="11" destOrd="0" presId="urn:microsoft.com/office/officeart/2005/8/layout/orgChart1"/>
    <dgm:cxn modelId="{C7F9FACA-9D09-4BFD-B933-1AFD6E30EAFD}" type="presParOf" srcId="{5FBE3630-99E6-4AAC-A7A7-B933AD328FC7}" destId="{A2893EB5-1C9A-42F0-973B-93EE1340CDC5}" srcOrd="0" destOrd="0" presId="urn:microsoft.com/office/officeart/2005/8/layout/orgChart1"/>
    <dgm:cxn modelId="{6AB0969D-6551-425C-9C18-67A0922DB6F6}" type="presParOf" srcId="{A2893EB5-1C9A-42F0-973B-93EE1340CDC5}" destId="{AD6AA684-7BF7-4F09-80F0-4A0042686F38}" srcOrd="0" destOrd="0" presId="urn:microsoft.com/office/officeart/2005/8/layout/orgChart1"/>
    <dgm:cxn modelId="{669493BF-46FD-4EBD-AD9B-F01F9E3B6896}" type="presParOf" srcId="{A2893EB5-1C9A-42F0-973B-93EE1340CDC5}" destId="{913F1C3A-1FD7-4BAE-B0DE-E0C7E4171E63}" srcOrd="1" destOrd="0" presId="urn:microsoft.com/office/officeart/2005/8/layout/orgChart1"/>
    <dgm:cxn modelId="{B3C83A6F-0719-4630-A523-2F45529FE19E}" type="presParOf" srcId="{5FBE3630-99E6-4AAC-A7A7-B933AD328FC7}" destId="{14092DBC-E276-448D-9CB6-418762A84662}" srcOrd="1" destOrd="0" presId="urn:microsoft.com/office/officeart/2005/8/layout/orgChart1"/>
    <dgm:cxn modelId="{8F057761-59AD-4E52-8DFB-918AF7D090E8}" type="presParOf" srcId="{14092DBC-E276-448D-9CB6-418762A84662}" destId="{63AA648A-872E-4161-A1AD-7E31333167D7}" srcOrd="0" destOrd="0" presId="urn:microsoft.com/office/officeart/2005/8/layout/orgChart1"/>
    <dgm:cxn modelId="{094432C8-D63E-4907-9300-94EED0C9F87D}" type="presParOf" srcId="{14092DBC-E276-448D-9CB6-418762A84662}" destId="{8DFDB352-93CB-4E46-9305-09478FAEBA52}" srcOrd="1" destOrd="0" presId="urn:microsoft.com/office/officeart/2005/8/layout/orgChart1"/>
    <dgm:cxn modelId="{2E8F02E9-74BB-4E80-9A29-9F6C0810FB03}" type="presParOf" srcId="{8DFDB352-93CB-4E46-9305-09478FAEBA52}" destId="{312CFEDC-2514-4D4F-A805-772509E043C1}" srcOrd="0" destOrd="0" presId="urn:microsoft.com/office/officeart/2005/8/layout/orgChart1"/>
    <dgm:cxn modelId="{E18DFCF4-DAB9-4F56-A5F3-98BDA7823EAD}" type="presParOf" srcId="{312CFEDC-2514-4D4F-A805-772509E043C1}" destId="{6F052F69-B45F-4D4A-8C4F-1BCDAFDC7F60}" srcOrd="0" destOrd="0" presId="urn:microsoft.com/office/officeart/2005/8/layout/orgChart1"/>
    <dgm:cxn modelId="{C77D549D-72E8-4FBB-818A-B78D261FC1F3}" type="presParOf" srcId="{312CFEDC-2514-4D4F-A805-772509E043C1}" destId="{73115265-890F-4827-B1E1-2C1AC0F19F27}" srcOrd="1" destOrd="0" presId="urn:microsoft.com/office/officeart/2005/8/layout/orgChart1"/>
    <dgm:cxn modelId="{3E9AB480-5E55-4187-B0DA-D87F0855167A}" type="presParOf" srcId="{8DFDB352-93CB-4E46-9305-09478FAEBA52}" destId="{72C350BA-90E7-4032-A216-826858799898}" srcOrd="1" destOrd="0" presId="urn:microsoft.com/office/officeart/2005/8/layout/orgChart1"/>
    <dgm:cxn modelId="{A6D31162-8CD2-450F-BEED-BE8DFA7D6F48}" type="presParOf" srcId="{8DFDB352-93CB-4E46-9305-09478FAEBA52}" destId="{6AAF319F-0CF0-4033-AB0C-99D4D60E2827}" srcOrd="2" destOrd="0" presId="urn:microsoft.com/office/officeart/2005/8/layout/orgChart1"/>
    <dgm:cxn modelId="{EF1B9E26-FA7C-498F-90F6-6293D6C1AD34}" type="presParOf" srcId="{14092DBC-E276-448D-9CB6-418762A84662}" destId="{D3159619-9C52-45A0-B1A1-849B4ABC9EE0}" srcOrd="2" destOrd="0" presId="urn:microsoft.com/office/officeart/2005/8/layout/orgChart1"/>
    <dgm:cxn modelId="{26499FB3-0492-40C9-A663-93029CAB728A}" type="presParOf" srcId="{14092DBC-E276-448D-9CB6-418762A84662}" destId="{68AB8849-0531-40E5-8F8B-5EB8AB8D95A6}" srcOrd="3" destOrd="0" presId="urn:microsoft.com/office/officeart/2005/8/layout/orgChart1"/>
    <dgm:cxn modelId="{B8AE2064-3DC2-4D48-B63A-3E7442B1CA73}" type="presParOf" srcId="{68AB8849-0531-40E5-8F8B-5EB8AB8D95A6}" destId="{EDA6A377-7294-4B44-967C-B1A3C6887FED}" srcOrd="0" destOrd="0" presId="urn:microsoft.com/office/officeart/2005/8/layout/orgChart1"/>
    <dgm:cxn modelId="{0F75038E-5F1A-4764-BA48-569E7B1C4FA4}" type="presParOf" srcId="{EDA6A377-7294-4B44-967C-B1A3C6887FED}" destId="{212FF2E5-B333-4065-9ABE-9E266AB92609}" srcOrd="0" destOrd="0" presId="urn:microsoft.com/office/officeart/2005/8/layout/orgChart1"/>
    <dgm:cxn modelId="{14EF4FB2-7563-419E-A91A-6D14A2AB3036}" type="presParOf" srcId="{EDA6A377-7294-4B44-967C-B1A3C6887FED}" destId="{BDD92D86-A120-4490-AC41-5CF6FC703442}" srcOrd="1" destOrd="0" presId="urn:microsoft.com/office/officeart/2005/8/layout/orgChart1"/>
    <dgm:cxn modelId="{B22D45F4-07C6-409C-93BA-4CCFF3C01668}" type="presParOf" srcId="{68AB8849-0531-40E5-8F8B-5EB8AB8D95A6}" destId="{665A6C41-C444-4347-9BAC-5DAC032B882D}" srcOrd="1" destOrd="0" presId="urn:microsoft.com/office/officeart/2005/8/layout/orgChart1"/>
    <dgm:cxn modelId="{F3880A9D-5538-4CB0-8DC6-C1BCEC6BAAAD}" type="presParOf" srcId="{68AB8849-0531-40E5-8F8B-5EB8AB8D95A6}" destId="{860C811B-9509-4977-AB0A-19DA8BA0A284}" srcOrd="2" destOrd="0" presId="urn:microsoft.com/office/officeart/2005/8/layout/orgChart1"/>
    <dgm:cxn modelId="{1E8AEBB7-6D52-4658-9A6C-F8023683B452}" type="presParOf" srcId="{5FBE3630-99E6-4AAC-A7A7-B933AD328FC7}" destId="{F61CE7C1-3E39-479D-A98D-86BD59D55001}" srcOrd="2" destOrd="0" presId="urn:microsoft.com/office/officeart/2005/8/layout/orgChart1"/>
    <dgm:cxn modelId="{0468C82E-ECCA-46D4-9512-F9147CDE64BA}" type="presParOf" srcId="{EBC23C9A-3F7F-40D3-A22E-6056DE2F0738}" destId="{EB03C416-D36E-40A5-8D77-75735C8832B7}" srcOrd="12" destOrd="0" presId="urn:microsoft.com/office/officeart/2005/8/layout/orgChart1"/>
    <dgm:cxn modelId="{5DCA6073-2761-42A9-9336-D299E7D5BCD8}" type="presParOf" srcId="{EBC23C9A-3F7F-40D3-A22E-6056DE2F0738}" destId="{8469531E-FF29-4491-8861-0956FFB6BD6A}" srcOrd="13" destOrd="0" presId="urn:microsoft.com/office/officeart/2005/8/layout/orgChart1"/>
    <dgm:cxn modelId="{CF2B895A-95B2-4B37-BF75-EF16B5046E7F}" type="presParOf" srcId="{8469531E-FF29-4491-8861-0956FFB6BD6A}" destId="{203C8872-0F4D-42E9-B38E-8446C2298D32}" srcOrd="0" destOrd="0" presId="urn:microsoft.com/office/officeart/2005/8/layout/orgChart1"/>
    <dgm:cxn modelId="{FA14E6DA-79FA-425E-B20B-C5AB43DC47E3}" type="presParOf" srcId="{203C8872-0F4D-42E9-B38E-8446C2298D32}" destId="{A2EF8552-FF8A-4B00-8DD9-E44E12CE506D}" srcOrd="0" destOrd="0" presId="urn:microsoft.com/office/officeart/2005/8/layout/orgChart1"/>
    <dgm:cxn modelId="{5FBBC8F5-4EB2-40E8-B06E-ED2699939271}" type="presParOf" srcId="{203C8872-0F4D-42E9-B38E-8446C2298D32}" destId="{1BA92B86-D349-448E-B8AC-00A567353F62}" srcOrd="1" destOrd="0" presId="urn:microsoft.com/office/officeart/2005/8/layout/orgChart1"/>
    <dgm:cxn modelId="{5CB925B1-81E2-4F31-9D99-9F02E4009065}" type="presParOf" srcId="{8469531E-FF29-4491-8861-0956FFB6BD6A}" destId="{63C1F0F5-D0CC-450E-AAF6-4F5B3E12AD44}" srcOrd="1" destOrd="0" presId="urn:microsoft.com/office/officeart/2005/8/layout/orgChart1"/>
    <dgm:cxn modelId="{63E7B8C0-9E85-450E-902B-6F0F4D9BA48B}" type="presParOf" srcId="{63C1F0F5-D0CC-450E-AAF6-4F5B3E12AD44}" destId="{EB3B7EEE-9241-4F71-8CDC-5AC673F5364F}" srcOrd="0" destOrd="0" presId="urn:microsoft.com/office/officeart/2005/8/layout/orgChart1"/>
    <dgm:cxn modelId="{5AD189A3-64CD-4491-831F-0C84FCCDB37C}" type="presParOf" srcId="{63C1F0F5-D0CC-450E-AAF6-4F5B3E12AD44}" destId="{3E08A4AE-BB8E-4963-9AD3-94A8A69F503B}" srcOrd="1" destOrd="0" presId="urn:microsoft.com/office/officeart/2005/8/layout/orgChart1"/>
    <dgm:cxn modelId="{8BC8118C-6CCF-4EE7-A20D-5102B21D197C}" type="presParOf" srcId="{3E08A4AE-BB8E-4963-9AD3-94A8A69F503B}" destId="{0C65D79E-F22C-4877-B8E5-2B9751005D23}" srcOrd="0" destOrd="0" presId="urn:microsoft.com/office/officeart/2005/8/layout/orgChart1"/>
    <dgm:cxn modelId="{B764C013-F0C2-4201-AAAC-BB2E7A569360}" type="presParOf" srcId="{0C65D79E-F22C-4877-B8E5-2B9751005D23}" destId="{DEA111E9-A03C-47F7-B320-E798BB96D08B}" srcOrd="0" destOrd="0" presId="urn:microsoft.com/office/officeart/2005/8/layout/orgChart1"/>
    <dgm:cxn modelId="{E0794472-F7F1-4F3D-A525-1FC8D17C27E1}" type="presParOf" srcId="{0C65D79E-F22C-4877-B8E5-2B9751005D23}" destId="{8D883A5C-D162-4ED0-B4DA-A8C4DE7C9E66}" srcOrd="1" destOrd="0" presId="urn:microsoft.com/office/officeart/2005/8/layout/orgChart1"/>
    <dgm:cxn modelId="{527BA1A2-05EF-4D17-8DCB-9A71EFCF423D}" type="presParOf" srcId="{3E08A4AE-BB8E-4963-9AD3-94A8A69F503B}" destId="{C9024593-E335-4B1A-9551-7F556B1AF87B}" srcOrd="1" destOrd="0" presId="urn:microsoft.com/office/officeart/2005/8/layout/orgChart1"/>
    <dgm:cxn modelId="{8C43979F-CC88-40EB-9A0F-8BF0B3794983}" type="presParOf" srcId="{3E08A4AE-BB8E-4963-9AD3-94A8A69F503B}" destId="{DBD23AB4-88FB-4E20-B05A-FE12EA15021F}" srcOrd="2" destOrd="0" presId="urn:microsoft.com/office/officeart/2005/8/layout/orgChart1"/>
    <dgm:cxn modelId="{76EED4A8-7114-4D68-B4D9-B3B8F05AA52E}" type="presParOf" srcId="{63C1F0F5-D0CC-450E-AAF6-4F5B3E12AD44}" destId="{6BEA7853-3EAE-4205-8CD6-D65F6D306880}" srcOrd="2" destOrd="0" presId="urn:microsoft.com/office/officeart/2005/8/layout/orgChart1"/>
    <dgm:cxn modelId="{E3F1E0F3-4A77-4C24-94F1-FEAEA9EBE120}" type="presParOf" srcId="{63C1F0F5-D0CC-450E-AAF6-4F5B3E12AD44}" destId="{EAFDE857-6ABF-4DD5-871D-0CFFEFB951F7}" srcOrd="3" destOrd="0" presId="urn:microsoft.com/office/officeart/2005/8/layout/orgChart1"/>
    <dgm:cxn modelId="{6F4AD975-7D61-43D0-B31D-17A327190228}" type="presParOf" srcId="{EAFDE857-6ABF-4DD5-871D-0CFFEFB951F7}" destId="{67965082-AAC4-4BE8-91F7-3B198650B4A7}" srcOrd="0" destOrd="0" presId="urn:microsoft.com/office/officeart/2005/8/layout/orgChart1"/>
    <dgm:cxn modelId="{004DBB6C-42B9-44BC-8DD7-BF6CC26240DA}" type="presParOf" srcId="{67965082-AAC4-4BE8-91F7-3B198650B4A7}" destId="{86AE568B-C60B-4F07-B2C6-9CDBCBB02CAA}" srcOrd="0" destOrd="0" presId="urn:microsoft.com/office/officeart/2005/8/layout/orgChart1"/>
    <dgm:cxn modelId="{5B7ABA14-8272-4E68-B98A-815AE6E414D8}" type="presParOf" srcId="{67965082-AAC4-4BE8-91F7-3B198650B4A7}" destId="{55F3494D-11E9-4320-B927-F0083D68454A}" srcOrd="1" destOrd="0" presId="urn:microsoft.com/office/officeart/2005/8/layout/orgChart1"/>
    <dgm:cxn modelId="{3187D5FE-D452-4E39-B57B-B67F60FAA48C}" type="presParOf" srcId="{EAFDE857-6ABF-4DD5-871D-0CFFEFB951F7}" destId="{348EA1F1-DB2C-4809-B042-92039FF58B18}" srcOrd="1" destOrd="0" presId="urn:microsoft.com/office/officeart/2005/8/layout/orgChart1"/>
    <dgm:cxn modelId="{8995CAE1-2AF4-47A8-94CA-F58049151DD3}" type="presParOf" srcId="{EAFDE857-6ABF-4DD5-871D-0CFFEFB951F7}" destId="{72F78D30-39E7-4BA7-8419-77661AD611E0}" srcOrd="2" destOrd="0" presId="urn:microsoft.com/office/officeart/2005/8/layout/orgChart1"/>
    <dgm:cxn modelId="{259E384A-2DFE-4E1B-A4DA-52C95CE4E991}" type="presParOf" srcId="{63C1F0F5-D0CC-450E-AAF6-4F5B3E12AD44}" destId="{C2269BE0-2CB5-41E9-A429-F1F39D565C6D}" srcOrd="4" destOrd="0" presId="urn:microsoft.com/office/officeart/2005/8/layout/orgChart1"/>
    <dgm:cxn modelId="{0BAD4BC7-AB6A-481A-B671-3C9460C59470}" type="presParOf" srcId="{63C1F0F5-D0CC-450E-AAF6-4F5B3E12AD44}" destId="{52743757-A4F5-458F-A2B2-C6B6FE61D55F}" srcOrd="5" destOrd="0" presId="urn:microsoft.com/office/officeart/2005/8/layout/orgChart1"/>
    <dgm:cxn modelId="{C7A3EC9E-6E88-499C-B17C-26A131626121}" type="presParOf" srcId="{52743757-A4F5-458F-A2B2-C6B6FE61D55F}" destId="{77B1682A-0F6C-469A-9C0A-36A688BBBF8A}" srcOrd="0" destOrd="0" presId="urn:microsoft.com/office/officeart/2005/8/layout/orgChart1"/>
    <dgm:cxn modelId="{3D1C9154-3DDC-49D3-B625-7F86FBA8983F}" type="presParOf" srcId="{77B1682A-0F6C-469A-9C0A-36A688BBBF8A}" destId="{4C8E9C07-409C-49A0-8B39-24390F5FC916}" srcOrd="0" destOrd="0" presId="urn:microsoft.com/office/officeart/2005/8/layout/orgChart1"/>
    <dgm:cxn modelId="{39C39D43-9937-45FC-B27D-D8B61F1F5FE6}" type="presParOf" srcId="{77B1682A-0F6C-469A-9C0A-36A688BBBF8A}" destId="{C3E028ED-F527-4BBB-9CA5-7668C8B6896A}" srcOrd="1" destOrd="0" presId="urn:microsoft.com/office/officeart/2005/8/layout/orgChart1"/>
    <dgm:cxn modelId="{A91E38E0-8333-441C-B8DD-041A59834BFE}" type="presParOf" srcId="{52743757-A4F5-458F-A2B2-C6B6FE61D55F}" destId="{C67AA454-EC67-4CAA-86DD-6551D31C6471}" srcOrd="1" destOrd="0" presId="urn:microsoft.com/office/officeart/2005/8/layout/orgChart1"/>
    <dgm:cxn modelId="{A125B800-819F-4654-88BE-1BBBD43A0ECE}" type="presParOf" srcId="{52743757-A4F5-458F-A2B2-C6B6FE61D55F}" destId="{7AAEBD19-AB4A-446A-8452-DA570465B817}" srcOrd="2" destOrd="0" presId="urn:microsoft.com/office/officeart/2005/8/layout/orgChart1"/>
    <dgm:cxn modelId="{E1226EFF-CD2D-49C5-AD9A-6325EBD244D5}" type="presParOf" srcId="{8469531E-FF29-4491-8861-0956FFB6BD6A}" destId="{216EA86A-F976-4E2B-B0B0-AB5487487827}" srcOrd="2" destOrd="0" presId="urn:microsoft.com/office/officeart/2005/8/layout/orgChart1"/>
    <dgm:cxn modelId="{8A27FC86-2C63-471B-96B4-79DB184A0462}" type="presParOf" srcId="{EBC23C9A-3F7F-40D3-A22E-6056DE2F0738}" destId="{00A1F438-508A-4A54-B534-6994D34C2E6F}" srcOrd="14" destOrd="0" presId="urn:microsoft.com/office/officeart/2005/8/layout/orgChart1"/>
    <dgm:cxn modelId="{3DADF5A4-0133-47F9-A7B5-B0FD33D03118}" type="presParOf" srcId="{EBC23C9A-3F7F-40D3-A22E-6056DE2F0738}" destId="{9C116885-7BF7-4388-8705-502356EAEF8A}" srcOrd="15" destOrd="0" presId="urn:microsoft.com/office/officeart/2005/8/layout/orgChart1"/>
    <dgm:cxn modelId="{C51E42D3-C341-4B13-9D22-51E7A2D8EDE5}" type="presParOf" srcId="{9C116885-7BF7-4388-8705-502356EAEF8A}" destId="{4602F3F7-72E9-4458-AB5D-EF00E70B41B7}" srcOrd="0" destOrd="0" presId="urn:microsoft.com/office/officeart/2005/8/layout/orgChart1"/>
    <dgm:cxn modelId="{23ECEF9F-B812-4046-96A3-579500527FAA}" type="presParOf" srcId="{4602F3F7-72E9-4458-AB5D-EF00E70B41B7}" destId="{5195220E-25B8-40D1-AEAF-F30555523A6C}" srcOrd="0" destOrd="0" presId="urn:microsoft.com/office/officeart/2005/8/layout/orgChart1"/>
    <dgm:cxn modelId="{DD5E5355-8AF9-4304-96BE-535EE1AAA579}" type="presParOf" srcId="{4602F3F7-72E9-4458-AB5D-EF00E70B41B7}" destId="{D9CA8134-8073-4137-A90A-253FF347DC1F}" srcOrd="1" destOrd="0" presId="urn:microsoft.com/office/officeart/2005/8/layout/orgChart1"/>
    <dgm:cxn modelId="{FA741072-C334-4A43-95E2-9824D645C6B6}" type="presParOf" srcId="{9C116885-7BF7-4388-8705-502356EAEF8A}" destId="{C618AC1B-7F6A-469F-A533-BED996A5510B}" srcOrd="1" destOrd="0" presId="urn:microsoft.com/office/officeart/2005/8/layout/orgChart1"/>
    <dgm:cxn modelId="{614ACD5B-48C9-4FEA-9F11-732DCCEC0249}" type="presParOf" srcId="{C618AC1B-7F6A-469F-A533-BED996A5510B}" destId="{DC0B35A1-1DC3-4C1E-9FBD-9D38C31A24B2}" srcOrd="0" destOrd="0" presId="urn:microsoft.com/office/officeart/2005/8/layout/orgChart1"/>
    <dgm:cxn modelId="{56CE547C-0227-43DF-8CA0-6CD0944F8BD2}" type="presParOf" srcId="{C618AC1B-7F6A-469F-A533-BED996A5510B}" destId="{0E4DA75F-234A-4D4C-AB55-8722D7CFAB32}" srcOrd="1" destOrd="0" presId="urn:microsoft.com/office/officeart/2005/8/layout/orgChart1"/>
    <dgm:cxn modelId="{2BAD72E8-52D6-4245-A1D4-C901987FFFA5}" type="presParOf" srcId="{0E4DA75F-234A-4D4C-AB55-8722D7CFAB32}" destId="{2B63112A-5A79-471E-90F8-A477790E2063}" srcOrd="0" destOrd="0" presId="urn:microsoft.com/office/officeart/2005/8/layout/orgChart1"/>
    <dgm:cxn modelId="{8C120ACA-D729-41F6-84AC-5FD14EE77F6F}" type="presParOf" srcId="{2B63112A-5A79-471E-90F8-A477790E2063}" destId="{0C5E0F8A-3C2F-461B-BFF9-8162A9659748}" srcOrd="0" destOrd="0" presId="urn:microsoft.com/office/officeart/2005/8/layout/orgChart1"/>
    <dgm:cxn modelId="{32953CC4-448D-434C-A1D3-8E3658A30489}" type="presParOf" srcId="{2B63112A-5A79-471E-90F8-A477790E2063}" destId="{E80C3EE0-B9CA-4D40-8B3C-78AA90F48955}" srcOrd="1" destOrd="0" presId="urn:microsoft.com/office/officeart/2005/8/layout/orgChart1"/>
    <dgm:cxn modelId="{1341B828-55C2-475C-A386-B7FBB738191B}" type="presParOf" srcId="{0E4DA75F-234A-4D4C-AB55-8722D7CFAB32}" destId="{62EFE3F9-6CE1-428D-936B-76905AFCED71}" srcOrd="1" destOrd="0" presId="urn:microsoft.com/office/officeart/2005/8/layout/orgChart1"/>
    <dgm:cxn modelId="{49B42ECA-4C43-4BB2-A9AA-FB0632233CB9}" type="presParOf" srcId="{0E4DA75F-234A-4D4C-AB55-8722D7CFAB32}" destId="{819514DD-4E8D-42FF-BC2F-FEA5A48110A3}" srcOrd="2" destOrd="0" presId="urn:microsoft.com/office/officeart/2005/8/layout/orgChart1"/>
    <dgm:cxn modelId="{6A66E4A6-B146-4C1F-9D47-5E4AB867EC66}" type="presParOf" srcId="{C618AC1B-7F6A-469F-A533-BED996A5510B}" destId="{0BC21CD9-B15F-4A49-8888-DB9615B44660}" srcOrd="2" destOrd="0" presId="urn:microsoft.com/office/officeart/2005/8/layout/orgChart1"/>
    <dgm:cxn modelId="{FFA861D1-D53A-49E2-97FE-C68CAD969157}" type="presParOf" srcId="{C618AC1B-7F6A-469F-A533-BED996A5510B}" destId="{E0393E65-6AE1-4BF6-B322-CE48B06B5CFC}" srcOrd="3" destOrd="0" presId="urn:microsoft.com/office/officeart/2005/8/layout/orgChart1"/>
    <dgm:cxn modelId="{CB5061A4-7FB7-4641-B44B-E83E2B15245B}" type="presParOf" srcId="{E0393E65-6AE1-4BF6-B322-CE48B06B5CFC}" destId="{B6568B8E-B96F-4610-80F0-BF6EE1B5D0AA}" srcOrd="0" destOrd="0" presId="urn:microsoft.com/office/officeart/2005/8/layout/orgChart1"/>
    <dgm:cxn modelId="{1470FD0F-8DDA-45BB-8E37-12A529D2AE51}" type="presParOf" srcId="{B6568B8E-B96F-4610-80F0-BF6EE1B5D0AA}" destId="{45F1CE59-0FE6-4D4C-AF1B-BD4DA1B860B1}" srcOrd="0" destOrd="0" presId="urn:microsoft.com/office/officeart/2005/8/layout/orgChart1"/>
    <dgm:cxn modelId="{70B48AC6-85A5-4963-8063-A24CC614E252}" type="presParOf" srcId="{B6568B8E-B96F-4610-80F0-BF6EE1B5D0AA}" destId="{5D038BA5-1B48-41AE-AA90-786736E62E39}" srcOrd="1" destOrd="0" presId="urn:microsoft.com/office/officeart/2005/8/layout/orgChart1"/>
    <dgm:cxn modelId="{EF8F959E-B7A1-4717-A7E3-BE14A97931FB}" type="presParOf" srcId="{E0393E65-6AE1-4BF6-B322-CE48B06B5CFC}" destId="{275ACC54-6C8E-4FBD-B5C8-20A7BBBEC24E}" srcOrd="1" destOrd="0" presId="urn:microsoft.com/office/officeart/2005/8/layout/orgChart1"/>
    <dgm:cxn modelId="{553E786E-1859-4E7C-BCF1-0AD53B5A8BDB}" type="presParOf" srcId="{E0393E65-6AE1-4BF6-B322-CE48B06B5CFC}" destId="{76202722-A7D8-4796-B575-01A37A171D57}" srcOrd="2" destOrd="0" presId="urn:microsoft.com/office/officeart/2005/8/layout/orgChart1"/>
    <dgm:cxn modelId="{30B55A2F-5F3E-4FD7-9285-E4E17B70A41A}" type="presParOf" srcId="{C618AC1B-7F6A-469F-A533-BED996A5510B}" destId="{F6DB638D-6679-4EE4-BEC1-B61705FB2083}" srcOrd="4" destOrd="0" presId="urn:microsoft.com/office/officeart/2005/8/layout/orgChart1"/>
    <dgm:cxn modelId="{E5E4F782-EC1F-4EBA-BE5A-499CB2C328E5}" type="presParOf" srcId="{C618AC1B-7F6A-469F-A533-BED996A5510B}" destId="{16805187-B569-4F91-9710-5EABA9881C78}" srcOrd="5" destOrd="0" presId="urn:microsoft.com/office/officeart/2005/8/layout/orgChart1"/>
    <dgm:cxn modelId="{EC550DA1-8127-4F1C-B284-39D2684BF056}" type="presParOf" srcId="{16805187-B569-4F91-9710-5EABA9881C78}" destId="{C3681E7C-95B7-480B-81BA-ADBA9B542ACA}" srcOrd="0" destOrd="0" presId="urn:microsoft.com/office/officeart/2005/8/layout/orgChart1"/>
    <dgm:cxn modelId="{D79A20AC-0236-4720-893B-1C19A8315B47}" type="presParOf" srcId="{C3681E7C-95B7-480B-81BA-ADBA9B542ACA}" destId="{0DDEBE7E-E20D-4C5C-A71B-1AFD6FACCF10}" srcOrd="0" destOrd="0" presId="urn:microsoft.com/office/officeart/2005/8/layout/orgChart1"/>
    <dgm:cxn modelId="{40660DCF-0EA5-4F29-B9EA-C84533543CAA}" type="presParOf" srcId="{C3681E7C-95B7-480B-81BA-ADBA9B542ACA}" destId="{1F77200A-5540-4794-A0D4-D58F587CB706}" srcOrd="1" destOrd="0" presId="urn:microsoft.com/office/officeart/2005/8/layout/orgChart1"/>
    <dgm:cxn modelId="{32B9A8B6-B6AF-4435-B9F3-9216A80B7621}" type="presParOf" srcId="{16805187-B569-4F91-9710-5EABA9881C78}" destId="{1E05D21D-B3FD-426B-8E8A-E6611A9C0572}" srcOrd="1" destOrd="0" presId="urn:microsoft.com/office/officeart/2005/8/layout/orgChart1"/>
    <dgm:cxn modelId="{79EDBFB6-5054-4CCA-8358-6158318CA66E}" type="presParOf" srcId="{16805187-B569-4F91-9710-5EABA9881C78}" destId="{8B49F9A3-C3B3-43AC-849F-EE009FF5E282}" srcOrd="2" destOrd="0" presId="urn:microsoft.com/office/officeart/2005/8/layout/orgChart1"/>
    <dgm:cxn modelId="{4C894337-08A6-4DD4-80B5-5D8DD6007B73}" type="presParOf" srcId="{9C116885-7BF7-4388-8705-502356EAEF8A}" destId="{944DDF6E-BFB6-4753-9951-65583B119199}" srcOrd="2" destOrd="0" presId="urn:microsoft.com/office/officeart/2005/8/layout/orgChart1"/>
    <dgm:cxn modelId="{2EF9C1CE-0D25-45E1-A1AE-429312C9F357}" type="presParOf" srcId="{EBC23C9A-3F7F-40D3-A22E-6056DE2F0738}" destId="{E8156B9F-5075-41C7-8338-80E876D6EB0A}" srcOrd="16" destOrd="0" presId="urn:microsoft.com/office/officeart/2005/8/layout/orgChart1"/>
    <dgm:cxn modelId="{5D7E58AD-F6FA-4092-89B4-073D6C74E84D}" type="presParOf" srcId="{EBC23C9A-3F7F-40D3-A22E-6056DE2F0738}" destId="{33CEFFD0-6C9B-4300-8D8B-EBE8F32A433A}" srcOrd="17" destOrd="0" presId="urn:microsoft.com/office/officeart/2005/8/layout/orgChart1"/>
    <dgm:cxn modelId="{8EB21FBF-6944-4009-88B3-3A3A446C29E0}" type="presParOf" srcId="{33CEFFD0-6C9B-4300-8D8B-EBE8F32A433A}" destId="{6765C36A-71EA-4001-B83A-745B539F3E0C}" srcOrd="0" destOrd="0" presId="urn:microsoft.com/office/officeart/2005/8/layout/orgChart1"/>
    <dgm:cxn modelId="{9BF089B4-0F1B-451E-BD10-4BB20A2C928A}" type="presParOf" srcId="{6765C36A-71EA-4001-B83A-745B539F3E0C}" destId="{9C42EFD3-F1A7-48EB-8B83-3335FD767F50}" srcOrd="0" destOrd="0" presId="urn:microsoft.com/office/officeart/2005/8/layout/orgChart1"/>
    <dgm:cxn modelId="{005FABC1-EEDB-412C-92FC-F30B56B68755}" type="presParOf" srcId="{6765C36A-71EA-4001-B83A-745B539F3E0C}" destId="{A330CFCA-5893-48C0-A370-807F2FE1156F}" srcOrd="1" destOrd="0" presId="urn:microsoft.com/office/officeart/2005/8/layout/orgChart1"/>
    <dgm:cxn modelId="{4B2DF2E8-02EC-4BC7-8D25-3FBE8FA7731A}" type="presParOf" srcId="{33CEFFD0-6C9B-4300-8D8B-EBE8F32A433A}" destId="{FF58AD39-0EEE-4E2D-BDBF-D02C253299A7}" srcOrd="1" destOrd="0" presId="urn:microsoft.com/office/officeart/2005/8/layout/orgChart1"/>
    <dgm:cxn modelId="{BC7CA4FD-A191-479E-A91D-0B68F052F719}" type="presParOf" srcId="{FF58AD39-0EEE-4E2D-BDBF-D02C253299A7}" destId="{43FAF806-CB5D-4457-91F8-CB75998C853F}" srcOrd="0" destOrd="0" presId="urn:microsoft.com/office/officeart/2005/8/layout/orgChart1"/>
    <dgm:cxn modelId="{F8B07DF5-8814-486C-A152-2440320CE144}" type="presParOf" srcId="{FF58AD39-0EEE-4E2D-BDBF-D02C253299A7}" destId="{9D0146BF-C50D-4BF4-8D78-25A76DD1E076}" srcOrd="1" destOrd="0" presId="urn:microsoft.com/office/officeart/2005/8/layout/orgChart1"/>
    <dgm:cxn modelId="{14694C8A-BE4A-4DBB-BDC2-55242DBBEAB8}" type="presParOf" srcId="{9D0146BF-C50D-4BF4-8D78-25A76DD1E076}" destId="{ACE54DE2-B488-4B99-9CFF-2280AB2F15EB}" srcOrd="0" destOrd="0" presId="urn:microsoft.com/office/officeart/2005/8/layout/orgChart1"/>
    <dgm:cxn modelId="{304445FE-522A-4049-94E5-0203F9CDC3C1}" type="presParOf" srcId="{ACE54DE2-B488-4B99-9CFF-2280AB2F15EB}" destId="{D452351C-400A-4B47-BEC1-DBEDD2715139}" srcOrd="0" destOrd="0" presId="urn:microsoft.com/office/officeart/2005/8/layout/orgChart1"/>
    <dgm:cxn modelId="{20A98DE9-1078-483A-824B-6766E29DA768}" type="presParOf" srcId="{ACE54DE2-B488-4B99-9CFF-2280AB2F15EB}" destId="{E95E8500-F6BB-4AB7-BE34-32C15E9F9B9C}" srcOrd="1" destOrd="0" presId="urn:microsoft.com/office/officeart/2005/8/layout/orgChart1"/>
    <dgm:cxn modelId="{8C898A49-8BE0-48AD-A609-BEC818520E29}" type="presParOf" srcId="{9D0146BF-C50D-4BF4-8D78-25A76DD1E076}" destId="{7E6A7012-AF81-4CBF-85B7-022330E9947E}" srcOrd="1" destOrd="0" presId="urn:microsoft.com/office/officeart/2005/8/layout/orgChart1"/>
    <dgm:cxn modelId="{311D040C-2252-44D5-9779-BB6AA8942B2F}" type="presParOf" srcId="{9D0146BF-C50D-4BF4-8D78-25A76DD1E076}" destId="{710E6E3B-95B2-4DE3-B20D-635E960B3EEC}" srcOrd="2" destOrd="0" presId="urn:microsoft.com/office/officeart/2005/8/layout/orgChart1"/>
    <dgm:cxn modelId="{F56F4D9C-3D42-4D86-9E05-AE1F2BCA80F7}" type="presParOf" srcId="{FF58AD39-0EEE-4E2D-BDBF-D02C253299A7}" destId="{DBEB8346-56C9-4E8E-A131-ACED126496F6}" srcOrd="2" destOrd="0" presId="urn:microsoft.com/office/officeart/2005/8/layout/orgChart1"/>
    <dgm:cxn modelId="{0F4F95F4-B51C-4CA1-B971-2CC1AC540C2E}" type="presParOf" srcId="{FF58AD39-0EEE-4E2D-BDBF-D02C253299A7}" destId="{BDA1A0A2-A2A9-4CD7-8203-644E72714C9D}" srcOrd="3" destOrd="0" presId="urn:microsoft.com/office/officeart/2005/8/layout/orgChart1"/>
    <dgm:cxn modelId="{783D028E-2F29-4A6E-A389-7049720AF199}" type="presParOf" srcId="{BDA1A0A2-A2A9-4CD7-8203-644E72714C9D}" destId="{7622DA54-9B1E-4995-9D5F-8B355E74D010}" srcOrd="0" destOrd="0" presId="urn:microsoft.com/office/officeart/2005/8/layout/orgChart1"/>
    <dgm:cxn modelId="{50B845D3-996D-42ED-8BC7-6323EC8F10F1}" type="presParOf" srcId="{7622DA54-9B1E-4995-9D5F-8B355E74D010}" destId="{8A3BFC19-C341-4C58-B088-16DA3047E86F}" srcOrd="0" destOrd="0" presId="urn:microsoft.com/office/officeart/2005/8/layout/orgChart1"/>
    <dgm:cxn modelId="{EA04D404-AC30-468F-B7D3-FB2CBB1CB033}" type="presParOf" srcId="{7622DA54-9B1E-4995-9D5F-8B355E74D010}" destId="{D475E08B-4ADE-4D3B-811D-6D3F471D6A77}" srcOrd="1" destOrd="0" presId="urn:microsoft.com/office/officeart/2005/8/layout/orgChart1"/>
    <dgm:cxn modelId="{88653D0F-2A1F-449E-A050-26FA43B6117D}" type="presParOf" srcId="{BDA1A0A2-A2A9-4CD7-8203-644E72714C9D}" destId="{B2E14C3B-A91D-4897-99A2-D07E4D790058}" srcOrd="1" destOrd="0" presId="urn:microsoft.com/office/officeart/2005/8/layout/orgChart1"/>
    <dgm:cxn modelId="{7E074FA4-B2D7-4687-A765-5B2D74B2662D}" type="presParOf" srcId="{BDA1A0A2-A2A9-4CD7-8203-644E72714C9D}" destId="{6577DEA1-781B-4E6B-BAD9-04DD433BC27F}" srcOrd="2" destOrd="0" presId="urn:microsoft.com/office/officeart/2005/8/layout/orgChart1"/>
    <dgm:cxn modelId="{D929FEED-E66B-46BF-90A4-04890D2269BD}" type="presParOf" srcId="{FF58AD39-0EEE-4E2D-BDBF-D02C253299A7}" destId="{3BE7CA8B-416B-4A3E-A1ED-AE6F57DCD632}" srcOrd="4" destOrd="0" presId="urn:microsoft.com/office/officeart/2005/8/layout/orgChart1"/>
    <dgm:cxn modelId="{FD3AAE93-FDA6-403D-9E6F-F252D1F9F570}" type="presParOf" srcId="{FF58AD39-0EEE-4E2D-BDBF-D02C253299A7}" destId="{2B5CB071-EFD3-4A17-BB8A-F02EADD9D74F}" srcOrd="5" destOrd="0" presId="urn:microsoft.com/office/officeart/2005/8/layout/orgChart1"/>
    <dgm:cxn modelId="{7AF3CAE0-91D2-4E04-971F-CA6A086A45E9}" type="presParOf" srcId="{2B5CB071-EFD3-4A17-BB8A-F02EADD9D74F}" destId="{729ECAC3-114C-44E0-ADEF-86C545C68907}" srcOrd="0" destOrd="0" presId="urn:microsoft.com/office/officeart/2005/8/layout/orgChart1"/>
    <dgm:cxn modelId="{198C233A-8750-4871-BA11-001ADB9AD683}" type="presParOf" srcId="{729ECAC3-114C-44E0-ADEF-86C545C68907}" destId="{DC71B599-E5F6-454B-8594-9F2390DF5FAC}" srcOrd="0" destOrd="0" presId="urn:microsoft.com/office/officeart/2005/8/layout/orgChart1"/>
    <dgm:cxn modelId="{394D3227-D52A-41FE-A26D-E78A12716E8E}" type="presParOf" srcId="{729ECAC3-114C-44E0-ADEF-86C545C68907}" destId="{626639CD-95DB-49A5-9A07-0C5AF2885378}" srcOrd="1" destOrd="0" presId="urn:microsoft.com/office/officeart/2005/8/layout/orgChart1"/>
    <dgm:cxn modelId="{8C714905-0894-4EC1-8DF9-13C70A1C2066}" type="presParOf" srcId="{2B5CB071-EFD3-4A17-BB8A-F02EADD9D74F}" destId="{26DB4088-0360-4B7E-BBBC-0B4BEF6D10D2}" srcOrd="1" destOrd="0" presId="urn:microsoft.com/office/officeart/2005/8/layout/orgChart1"/>
    <dgm:cxn modelId="{A5082514-60AA-42A7-B161-1856F7F149C1}" type="presParOf" srcId="{2B5CB071-EFD3-4A17-BB8A-F02EADD9D74F}" destId="{1645DFD3-E02E-4B3C-84C0-8405967D0AB5}" srcOrd="2" destOrd="0" presId="urn:microsoft.com/office/officeart/2005/8/layout/orgChart1"/>
    <dgm:cxn modelId="{6BF0DCBB-E645-44F5-A816-BD09C9045FC9}" type="presParOf" srcId="{FF58AD39-0EEE-4E2D-BDBF-D02C253299A7}" destId="{FF64B1F8-1900-4A16-A7A4-FBBD9EB6FC1C}" srcOrd="6" destOrd="0" presId="urn:microsoft.com/office/officeart/2005/8/layout/orgChart1"/>
    <dgm:cxn modelId="{ED3D4908-FF1A-4ACB-B0F5-B8D050362899}" type="presParOf" srcId="{FF58AD39-0EEE-4E2D-BDBF-D02C253299A7}" destId="{5F0975E2-0F02-41EB-B155-CF280E9B1739}" srcOrd="7" destOrd="0" presId="urn:microsoft.com/office/officeart/2005/8/layout/orgChart1"/>
    <dgm:cxn modelId="{6E59DFD5-1D5A-49FD-BC58-7C1CEBD3A965}" type="presParOf" srcId="{5F0975E2-0F02-41EB-B155-CF280E9B1739}" destId="{D016E37C-5825-4158-BB13-241618974502}" srcOrd="0" destOrd="0" presId="urn:microsoft.com/office/officeart/2005/8/layout/orgChart1"/>
    <dgm:cxn modelId="{A614E534-11FA-4995-AC6B-61364C4E00D2}" type="presParOf" srcId="{D016E37C-5825-4158-BB13-241618974502}" destId="{2B26E16D-FFC8-4396-BBCB-90A973EDD4E0}" srcOrd="0" destOrd="0" presId="urn:microsoft.com/office/officeart/2005/8/layout/orgChart1"/>
    <dgm:cxn modelId="{8CBFA061-846A-4D3D-8966-5789CA3550CE}" type="presParOf" srcId="{D016E37C-5825-4158-BB13-241618974502}" destId="{6F854722-4D8A-4D90-83FE-B94985D6E95F}" srcOrd="1" destOrd="0" presId="urn:microsoft.com/office/officeart/2005/8/layout/orgChart1"/>
    <dgm:cxn modelId="{A656AFB1-C959-4A56-8DB0-1B67F1D28351}" type="presParOf" srcId="{5F0975E2-0F02-41EB-B155-CF280E9B1739}" destId="{2E16B668-99F1-4B12-ABD3-383D0756FD8B}" srcOrd="1" destOrd="0" presId="urn:microsoft.com/office/officeart/2005/8/layout/orgChart1"/>
    <dgm:cxn modelId="{0154AE43-5C62-4C6E-9071-35C8760BF922}" type="presParOf" srcId="{5F0975E2-0F02-41EB-B155-CF280E9B1739}" destId="{003EDB85-93FC-415E-9034-BCA732AB925D}" srcOrd="2" destOrd="0" presId="urn:microsoft.com/office/officeart/2005/8/layout/orgChart1"/>
    <dgm:cxn modelId="{5027A771-17FC-4AB1-B7C3-3AF0D1C25F24}" type="presParOf" srcId="{FF58AD39-0EEE-4E2D-BDBF-D02C253299A7}" destId="{E54F0E60-6A8D-4C43-9DC8-D1F2AC38754D}" srcOrd="8" destOrd="0" presId="urn:microsoft.com/office/officeart/2005/8/layout/orgChart1"/>
    <dgm:cxn modelId="{9E9E795D-C0E6-4731-8706-F198248C96B8}" type="presParOf" srcId="{FF58AD39-0EEE-4E2D-BDBF-D02C253299A7}" destId="{33222A18-C90A-4820-888C-669A49F28D17}" srcOrd="9" destOrd="0" presId="urn:microsoft.com/office/officeart/2005/8/layout/orgChart1"/>
    <dgm:cxn modelId="{7E978074-CF25-406F-B3FB-3C5B19075616}" type="presParOf" srcId="{33222A18-C90A-4820-888C-669A49F28D17}" destId="{976E204E-7924-4A4E-9D1C-70D844438734}" srcOrd="0" destOrd="0" presId="urn:microsoft.com/office/officeart/2005/8/layout/orgChart1"/>
    <dgm:cxn modelId="{F1B02F41-EC2B-4201-A4FD-7CAA43CFE185}" type="presParOf" srcId="{976E204E-7924-4A4E-9D1C-70D844438734}" destId="{2A20E1B2-5BDB-4359-B750-47CC278F4F03}" srcOrd="0" destOrd="0" presId="urn:microsoft.com/office/officeart/2005/8/layout/orgChart1"/>
    <dgm:cxn modelId="{1A146DEF-6AC7-4970-B87E-F76D05D0405C}" type="presParOf" srcId="{976E204E-7924-4A4E-9D1C-70D844438734}" destId="{6999A4E6-E4A8-4DBA-A4B5-7B73AE08E799}" srcOrd="1" destOrd="0" presId="urn:microsoft.com/office/officeart/2005/8/layout/orgChart1"/>
    <dgm:cxn modelId="{92ED2D96-4880-429F-B2F8-6AE0CF78D3E2}" type="presParOf" srcId="{33222A18-C90A-4820-888C-669A49F28D17}" destId="{7435E34F-F453-4FBB-B755-C69914A3136F}" srcOrd="1" destOrd="0" presId="urn:microsoft.com/office/officeart/2005/8/layout/orgChart1"/>
    <dgm:cxn modelId="{3CF36F40-7A14-41D0-9BA9-B1730359A1F7}" type="presParOf" srcId="{33222A18-C90A-4820-888C-669A49F28D17}" destId="{5E506BFB-7FEF-43A5-AF72-7CD5D5CF9C76}" srcOrd="2" destOrd="0" presId="urn:microsoft.com/office/officeart/2005/8/layout/orgChart1"/>
    <dgm:cxn modelId="{32EBEA4D-B630-478A-9381-778046E03885}" type="presParOf" srcId="{FF58AD39-0EEE-4E2D-BDBF-D02C253299A7}" destId="{25A47CEB-D0CF-4A88-B19C-352F75085C9C}" srcOrd="10" destOrd="0" presId="urn:microsoft.com/office/officeart/2005/8/layout/orgChart1"/>
    <dgm:cxn modelId="{DD639479-1922-4434-B061-2834CFA13CE1}" type="presParOf" srcId="{FF58AD39-0EEE-4E2D-BDBF-D02C253299A7}" destId="{9239721F-2052-491B-881A-570DFFCC7659}" srcOrd="11" destOrd="0" presId="urn:microsoft.com/office/officeart/2005/8/layout/orgChart1"/>
    <dgm:cxn modelId="{31FF1FF0-59D6-49AF-9E20-C9E8286CA05B}" type="presParOf" srcId="{9239721F-2052-491B-881A-570DFFCC7659}" destId="{872214C7-6040-4110-BAA6-97933994EB8E}" srcOrd="0" destOrd="0" presId="urn:microsoft.com/office/officeart/2005/8/layout/orgChart1"/>
    <dgm:cxn modelId="{FC1354E1-13B8-4D48-9C64-D1DB71346542}" type="presParOf" srcId="{872214C7-6040-4110-BAA6-97933994EB8E}" destId="{1DC2AC2C-0CC0-4C5B-9196-3BA5AAFD87F2}" srcOrd="0" destOrd="0" presId="urn:microsoft.com/office/officeart/2005/8/layout/orgChart1"/>
    <dgm:cxn modelId="{D4A9D06D-AE26-4DA8-B74D-B79EE3C1F67C}" type="presParOf" srcId="{872214C7-6040-4110-BAA6-97933994EB8E}" destId="{0D17CBE9-370B-45E5-B487-900722587CA3}" srcOrd="1" destOrd="0" presId="urn:microsoft.com/office/officeart/2005/8/layout/orgChart1"/>
    <dgm:cxn modelId="{56DCE7EA-74C9-442E-8969-5B979B856BBF}" type="presParOf" srcId="{9239721F-2052-491B-881A-570DFFCC7659}" destId="{2AFED115-3828-496D-87D7-FF7C5DD9D018}" srcOrd="1" destOrd="0" presId="urn:microsoft.com/office/officeart/2005/8/layout/orgChart1"/>
    <dgm:cxn modelId="{73578FEC-6D97-4C39-B077-31E2B9DE9ABC}" type="presParOf" srcId="{9239721F-2052-491B-881A-570DFFCC7659}" destId="{198F1042-9B19-43C6-931E-AFC97E859A0B}" srcOrd="2" destOrd="0" presId="urn:microsoft.com/office/officeart/2005/8/layout/orgChart1"/>
    <dgm:cxn modelId="{A4C39BC8-6630-4846-B3A2-E061402BDFA4}" type="presParOf" srcId="{FF58AD39-0EEE-4E2D-BDBF-D02C253299A7}" destId="{BE579AF5-CAC7-4EE7-84BB-9EE8632BF457}" srcOrd="12" destOrd="0" presId="urn:microsoft.com/office/officeart/2005/8/layout/orgChart1"/>
    <dgm:cxn modelId="{6065DE69-8D9D-48D6-B92B-146ACD5CD8F1}" type="presParOf" srcId="{FF58AD39-0EEE-4E2D-BDBF-D02C253299A7}" destId="{3840A92E-DEB1-4E70-8A54-6313856C4AAD}" srcOrd="13" destOrd="0" presId="urn:microsoft.com/office/officeart/2005/8/layout/orgChart1"/>
    <dgm:cxn modelId="{6F876653-08A1-4799-B819-53984AAA0F6C}" type="presParOf" srcId="{3840A92E-DEB1-4E70-8A54-6313856C4AAD}" destId="{5E9F232B-6A09-4844-A017-30E65FF6ECD2}" srcOrd="0" destOrd="0" presId="urn:microsoft.com/office/officeart/2005/8/layout/orgChart1"/>
    <dgm:cxn modelId="{7DB59A34-A420-4928-ADC0-413A6D3370B2}" type="presParOf" srcId="{5E9F232B-6A09-4844-A017-30E65FF6ECD2}" destId="{80CE11D9-E00B-42BF-ACE8-C0BAB3B7A2A6}" srcOrd="0" destOrd="0" presId="urn:microsoft.com/office/officeart/2005/8/layout/orgChart1"/>
    <dgm:cxn modelId="{A89F5EA5-57EF-44CB-B680-0A1DB28D5C1D}" type="presParOf" srcId="{5E9F232B-6A09-4844-A017-30E65FF6ECD2}" destId="{621923C2-2E12-4769-AD0A-A05D4E712185}" srcOrd="1" destOrd="0" presId="urn:microsoft.com/office/officeart/2005/8/layout/orgChart1"/>
    <dgm:cxn modelId="{449421A2-5E26-4964-9655-125A767FAD70}" type="presParOf" srcId="{3840A92E-DEB1-4E70-8A54-6313856C4AAD}" destId="{6056DD06-B986-4B54-9689-F0E9D5A4E357}" srcOrd="1" destOrd="0" presId="urn:microsoft.com/office/officeart/2005/8/layout/orgChart1"/>
    <dgm:cxn modelId="{374C7DE8-0DEF-4D0B-BBDD-721B06499A6C}" type="presParOf" srcId="{3840A92E-DEB1-4E70-8A54-6313856C4AAD}" destId="{379A2F47-8240-433F-8F59-0A7DB28CB4F0}" srcOrd="2" destOrd="0" presId="urn:microsoft.com/office/officeart/2005/8/layout/orgChart1"/>
    <dgm:cxn modelId="{5656024D-8D8E-465C-9D73-8D29DEB796DE}" type="presParOf" srcId="{33CEFFD0-6C9B-4300-8D8B-EBE8F32A433A}" destId="{37464FFE-314F-4955-AE22-C5B73A1BDB54}" srcOrd="2" destOrd="0" presId="urn:microsoft.com/office/officeart/2005/8/layout/orgChart1"/>
    <dgm:cxn modelId="{46621E7C-47B5-4E4D-ADC7-F2CC867DD74B}" type="presParOf" srcId="{EBC23C9A-3F7F-40D3-A22E-6056DE2F0738}" destId="{B1DBE751-F4BD-408D-8388-7B8C9EB762F8}" srcOrd="18" destOrd="0" presId="urn:microsoft.com/office/officeart/2005/8/layout/orgChart1"/>
    <dgm:cxn modelId="{05BFCA84-B69D-473C-B7AB-B3ED40F120FE}" type="presParOf" srcId="{EBC23C9A-3F7F-40D3-A22E-6056DE2F0738}" destId="{CA93B2BE-A627-4B9A-BD23-34464A3981C5}" srcOrd="19" destOrd="0" presId="urn:microsoft.com/office/officeart/2005/8/layout/orgChart1"/>
    <dgm:cxn modelId="{F5118654-48C8-4BCD-891E-4D1D01A25120}" type="presParOf" srcId="{CA93B2BE-A627-4B9A-BD23-34464A3981C5}" destId="{62676B6D-F4C5-4100-A254-E08D57FC3FCA}" srcOrd="0" destOrd="0" presId="urn:microsoft.com/office/officeart/2005/8/layout/orgChart1"/>
    <dgm:cxn modelId="{92AFE4A7-D92C-458C-B458-B41757F1E950}" type="presParOf" srcId="{62676B6D-F4C5-4100-A254-E08D57FC3FCA}" destId="{4462BF66-4C70-4A39-B981-7F8C711EA960}" srcOrd="0" destOrd="0" presId="urn:microsoft.com/office/officeart/2005/8/layout/orgChart1"/>
    <dgm:cxn modelId="{72E9E061-8F8A-4569-B983-61C630BDD6F0}" type="presParOf" srcId="{62676B6D-F4C5-4100-A254-E08D57FC3FCA}" destId="{76446799-49C7-42A6-862D-324375873148}" srcOrd="1" destOrd="0" presId="urn:microsoft.com/office/officeart/2005/8/layout/orgChart1"/>
    <dgm:cxn modelId="{B5E756EA-C9D1-41AD-8635-AB63F56C2C0F}" type="presParOf" srcId="{CA93B2BE-A627-4B9A-BD23-34464A3981C5}" destId="{A28896BF-8B92-4340-8988-BDFAEF3DD1B2}" srcOrd="1" destOrd="0" presId="urn:microsoft.com/office/officeart/2005/8/layout/orgChart1"/>
    <dgm:cxn modelId="{67C33063-FEAC-4F65-A038-258DDE51DA73}" type="presParOf" srcId="{CA93B2BE-A627-4B9A-BD23-34464A3981C5}" destId="{A3589C93-2A3F-4DC3-9218-1E90C90D2134}" srcOrd="2" destOrd="0" presId="urn:microsoft.com/office/officeart/2005/8/layout/orgChart1"/>
    <dgm:cxn modelId="{B45561C3-A522-460E-91B0-E54E338D07A0}" type="presParOf" srcId="{19B0CBD4-8EAF-4499-8EF0-EBF8173BFD3F}" destId="{77340D39-05C5-44FC-AB4C-4E665896A035}" srcOrd="2" destOrd="0" presId="urn:microsoft.com/office/officeart/2005/8/layout/orgChart1"/>
    <dgm:cxn modelId="{10536C76-4E18-438A-A3AC-A523BE615899}" type="presParOf" srcId="{77340D39-05C5-44FC-AB4C-4E665896A035}" destId="{C55D86B6-C5BC-47EE-AE4C-B8DEBDCE84A0}" srcOrd="0" destOrd="0" presId="urn:microsoft.com/office/officeart/2005/8/layout/orgChart1"/>
    <dgm:cxn modelId="{31C63551-57E7-485A-8B1F-39C3E435136A}" type="presParOf" srcId="{77340D39-05C5-44FC-AB4C-4E665896A035}" destId="{F5D7C68E-EEDE-4E74-A901-D071A58D5A5F}" srcOrd="1" destOrd="0" presId="urn:microsoft.com/office/officeart/2005/8/layout/orgChart1"/>
    <dgm:cxn modelId="{D30F8142-26EE-45A6-B2E7-12E6AA78B572}" type="presParOf" srcId="{F5D7C68E-EEDE-4E74-A901-D071A58D5A5F}" destId="{1A41D434-4DBD-4956-A516-620F2FB4EAF8}" srcOrd="0" destOrd="0" presId="urn:microsoft.com/office/officeart/2005/8/layout/orgChart1"/>
    <dgm:cxn modelId="{6225A930-A87C-4988-9627-4FE20EAF1E3E}" type="presParOf" srcId="{1A41D434-4DBD-4956-A516-620F2FB4EAF8}" destId="{9F511DE1-A093-412E-80DC-FB53E758E2CD}" srcOrd="0" destOrd="0" presId="urn:microsoft.com/office/officeart/2005/8/layout/orgChart1"/>
    <dgm:cxn modelId="{E0569A0C-B343-4340-8D48-E6FEF07738E4}" type="presParOf" srcId="{1A41D434-4DBD-4956-A516-620F2FB4EAF8}" destId="{38E8CB23-9D91-4E3E-93C9-1C342609815C}" srcOrd="1" destOrd="0" presId="urn:microsoft.com/office/officeart/2005/8/layout/orgChart1"/>
    <dgm:cxn modelId="{AA29E1EB-EF20-41FF-8143-2E4F299831BD}" type="presParOf" srcId="{F5D7C68E-EEDE-4E74-A901-D071A58D5A5F}" destId="{812AE78D-A685-4ADF-B84E-3047B1B352BA}" srcOrd="1" destOrd="0" presId="urn:microsoft.com/office/officeart/2005/8/layout/orgChart1"/>
    <dgm:cxn modelId="{2433C425-94A0-4157-A0B3-B342E80CB3E5}" type="presParOf" srcId="{F5D7C68E-EEDE-4E74-A901-D071A58D5A5F}" destId="{EF1F6CE9-C5B0-43A4-83BC-1D599B80F26A}" srcOrd="2" destOrd="0" presId="urn:microsoft.com/office/officeart/2005/8/layout/orgChart1"/>
    <dgm:cxn modelId="{9118947F-FF43-4502-9F2E-11CA17CCAAFB}" type="presParOf" srcId="{05056F66-FA37-44B6-8238-F068E46CAA61}" destId="{D8C4FE53-38DE-408C-A80E-6AAF181C3BB7}" srcOrd="4" destOrd="0" presId="urn:microsoft.com/office/officeart/2005/8/layout/orgChart1"/>
    <dgm:cxn modelId="{31AFA99D-E417-43C3-8059-E99EFD0F5D09}" type="presParOf" srcId="{05056F66-FA37-44B6-8238-F068E46CAA61}" destId="{8BD888C0-5E76-4FB6-8734-003F37A53F64}" srcOrd="5" destOrd="0" presId="urn:microsoft.com/office/officeart/2005/8/layout/orgChart1"/>
    <dgm:cxn modelId="{EB7EA981-5DCF-45CD-9D64-62EFEB595253}" type="presParOf" srcId="{8BD888C0-5E76-4FB6-8734-003F37A53F64}" destId="{7EF31A51-AA81-44D5-8623-83BB058ED082}" srcOrd="0" destOrd="0" presId="urn:microsoft.com/office/officeart/2005/8/layout/orgChart1"/>
    <dgm:cxn modelId="{1977C9DE-0692-4405-B851-2CFB14B8FB6B}" type="presParOf" srcId="{7EF31A51-AA81-44D5-8623-83BB058ED082}" destId="{40C47C4A-E7C5-418A-B9FC-02EE298F9FE4}" srcOrd="0" destOrd="0" presId="urn:microsoft.com/office/officeart/2005/8/layout/orgChart1"/>
    <dgm:cxn modelId="{C4C79C05-050B-4D37-B5A5-9839E272C1E8}" type="presParOf" srcId="{7EF31A51-AA81-44D5-8623-83BB058ED082}" destId="{CF2A7F9C-601F-4515-8101-48BEAC272CB4}" srcOrd="1" destOrd="0" presId="urn:microsoft.com/office/officeart/2005/8/layout/orgChart1"/>
    <dgm:cxn modelId="{0F34E4F3-A7DF-423B-9930-04E99E1C0AAF}" type="presParOf" srcId="{8BD888C0-5E76-4FB6-8734-003F37A53F64}" destId="{B3F09F7B-87CB-4F52-9DD2-3A9FA9589973}" srcOrd="1" destOrd="0" presId="urn:microsoft.com/office/officeart/2005/8/layout/orgChart1"/>
    <dgm:cxn modelId="{E818F2EF-D3BE-49F6-B840-DE95E1F0C1C7}" type="presParOf" srcId="{8BD888C0-5E76-4FB6-8734-003F37A53F64}" destId="{2CD9B434-AA86-4D53-A9D3-A23EB92999ED}" srcOrd="2" destOrd="0" presId="urn:microsoft.com/office/officeart/2005/8/layout/orgChart1"/>
    <dgm:cxn modelId="{50047B2D-D9DD-4E0A-AD17-ACEDF404BF44}" type="presParOf" srcId="{05056F66-FA37-44B6-8238-F068E46CAA61}" destId="{55002332-B8A8-4DE4-8DE9-E9AE4A5A95DF}" srcOrd="6" destOrd="0" presId="urn:microsoft.com/office/officeart/2005/8/layout/orgChart1"/>
    <dgm:cxn modelId="{20CE4EA0-BC85-4432-8597-9CA2D56D368C}" type="presParOf" srcId="{05056F66-FA37-44B6-8238-F068E46CAA61}" destId="{1A2133C5-A489-471A-866A-1C17E0CA4264}" srcOrd="7" destOrd="0" presId="urn:microsoft.com/office/officeart/2005/8/layout/orgChart1"/>
    <dgm:cxn modelId="{D4BF4F17-06D3-47DA-8BF9-206B6FB95198}" type="presParOf" srcId="{1A2133C5-A489-471A-866A-1C17E0CA4264}" destId="{1B890770-3B8C-460B-B4A0-ED69FA6DD650}" srcOrd="0" destOrd="0" presId="urn:microsoft.com/office/officeart/2005/8/layout/orgChart1"/>
    <dgm:cxn modelId="{CA204FF1-15AE-40CF-9CA1-67BB8FB35627}" type="presParOf" srcId="{1B890770-3B8C-460B-B4A0-ED69FA6DD650}" destId="{B7251EEC-9A52-4783-8DD8-6524FEE5EE33}" srcOrd="0" destOrd="0" presId="urn:microsoft.com/office/officeart/2005/8/layout/orgChart1"/>
    <dgm:cxn modelId="{F25285A0-75F3-4F11-AF82-15A625C83BB9}" type="presParOf" srcId="{1B890770-3B8C-460B-B4A0-ED69FA6DD650}" destId="{44CC90EB-E9EA-4326-BA39-0D7ED4C692A7}" srcOrd="1" destOrd="0" presId="urn:microsoft.com/office/officeart/2005/8/layout/orgChart1"/>
    <dgm:cxn modelId="{683FB78B-1EE0-45EA-BF78-B983CA8EAAE2}" type="presParOf" srcId="{1A2133C5-A489-471A-866A-1C17E0CA4264}" destId="{320F0C02-6CFA-472D-A21C-74CA5420C47F}" srcOrd="1" destOrd="0" presId="urn:microsoft.com/office/officeart/2005/8/layout/orgChart1"/>
    <dgm:cxn modelId="{A1E4557D-2B02-424C-9504-3120810351F1}" type="presParOf" srcId="{1A2133C5-A489-471A-866A-1C17E0CA4264}" destId="{74452FCE-AB80-4844-87D1-1EA9E3E3537E}" srcOrd="2" destOrd="0" presId="urn:microsoft.com/office/officeart/2005/8/layout/orgChart1"/>
    <dgm:cxn modelId="{3B3B861E-F009-4F3E-99C2-F24424019800}" type="presParOf" srcId="{05056F66-FA37-44B6-8238-F068E46CAA61}" destId="{3BC65E41-EB44-4F80-B813-447E6A216D98}" srcOrd="8" destOrd="0" presId="urn:microsoft.com/office/officeart/2005/8/layout/orgChart1"/>
    <dgm:cxn modelId="{168B73C8-77BD-4286-A688-21C08C1B77C3}" type="presParOf" srcId="{05056F66-FA37-44B6-8238-F068E46CAA61}" destId="{6F59DB8C-2D07-4D17-A2D3-10ABBB2DE31A}" srcOrd="9" destOrd="0" presId="urn:microsoft.com/office/officeart/2005/8/layout/orgChart1"/>
    <dgm:cxn modelId="{B6321D5B-55AD-46B8-944E-4F0AB74A7F47}" type="presParOf" srcId="{6F59DB8C-2D07-4D17-A2D3-10ABBB2DE31A}" destId="{BD817B73-BFA6-45A9-8F0F-1E7A33F7EC5C}" srcOrd="0" destOrd="0" presId="urn:microsoft.com/office/officeart/2005/8/layout/orgChart1"/>
    <dgm:cxn modelId="{47B97C77-D1E7-4B86-973A-F770728E94CC}" type="presParOf" srcId="{BD817B73-BFA6-45A9-8F0F-1E7A33F7EC5C}" destId="{CA4F9DE4-902E-45C3-8456-ECD94BCB26BE}" srcOrd="0" destOrd="0" presId="urn:microsoft.com/office/officeart/2005/8/layout/orgChart1"/>
    <dgm:cxn modelId="{1E2F5646-2CE5-4A89-8603-6CAC776B7640}" type="presParOf" srcId="{BD817B73-BFA6-45A9-8F0F-1E7A33F7EC5C}" destId="{D7F8E472-E4A6-4DE2-A176-E340C165D059}" srcOrd="1" destOrd="0" presId="urn:microsoft.com/office/officeart/2005/8/layout/orgChart1"/>
    <dgm:cxn modelId="{F2722DD3-1BB6-4986-AD12-B4D27FB2DBDA}" type="presParOf" srcId="{6F59DB8C-2D07-4D17-A2D3-10ABBB2DE31A}" destId="{939FF98F-4391-4E88-A765-D7430E5B9881}" srcOrd="1" destOrd="0" presId="urn:microsoft.com/office/officeart/2005/8/layout/orgChart1"/>
    <dgm:cxn modelId="{F9FF3609-07A9-4B38-95AB-D116919DD0A9}" type="presParOf" srcId="{6F59DB8C-2D07-4D17-A2D3-10ABBB2DE31A}" destId="{E2AAC61B-E425-4479-BBCB-AFE1E995E282}" srcOrd="2" destOrd="0" presId="urn:microsoft.com/office/officeart/2005/8/layout/orgChart1"/>
    <dgm:cxn modelId="{E5D7F0BA-3F03-4773-A9FC-BB11CCB2A9F3}" type="presParOf" srcId="{B1DA7740-321D-486C-BB8C-43ED8AB2AB90}" destId="{75B7E16B-D3C5-4C84-A4F8-78E70296381F}" srcOrd="2" destOrd="0" presId="urn:microsoft.com/office/officeart/2005/8/layout/orgChart1"/>
    <dgm:cxn modelId="{A84A0B90-2DA5-4F1F-ADC1-903E5AF7CA0C}" type="presParOf" srcId="{F58FB6B8-68C1-4D97-8105-5532455004A1}" destId="{79662E20-D533-4F15-ACEF-9A6BAD47B3B4}" srcOrd="2" destOrd="0" presId="urn:microsoft.com/office/officeart/2005/8/layout/orgChart1"/>
    <dgm:cxn modelId="{4D5CF1DF-069F-49D3-B262-A1EFE8994D32}" type="presParOf" srcId="{F58FB6B8-68C1-4D97-8105-5532455004A1}" destId="{10046D2D-9DC0-4497-A0A7-E72151A2AE75}" srcOrd="3" destOrd="0" presId="urn:microsoft.com/office/officeart/2005/8/layout/orgChart1"/>
    <dgm:cxn modelId="{646E8640-EE36-4DF3-BCB6-FA45237B7B1A}" type="presParOf" srcId="{10046D2D-9DC0-4497-A0A7-E72151A2AE75}" destId="{10CE2C03-7CC6-4330-AFDF-8D88A228FB19}" srcOrd="0" destOrd="0" presId="urn:microsoft.com/office/officeart/2005/8/layout/orgChart1"/>
    <dgm:cxn modelId="{995D158E-FE9B-4BF0-A11C-97D5156D8F8E}" type="presParOf" srcId="{10CE2C03-7CC6-4330-AFDF-8D88A228FB19}" destId="{18822D7A-0755-4BC7-BF9F-561666277254}" srcOrd="0" destOrd="0" presId="urn:microsoft.com/office/officeart/2005/8/layout/orgChart1"/>
    <dgm:cxn modelId="{C9E0165F-7FB2-44A2-B8E7-7848836A6F12}" type="presParOf" srcId="{10CE2C03-7CC6-4330-AFDF-8D88A228FB19}" destId="{D700E070-403E-4625-8B36-CBE203AB4C41}" srcOrd="1" destOrd="0" presId="urn:microsoft.com/office/officeart/2005/8/layout/orgChart1"/>
    <dgm:cxn modelId="{A9A01CBF-1C43-4C4F-ABEE-317FD973B802}" type="presParOf" srcId="{10046D2D-9DC0-4497-A0A7-E72151A2AE75}" destId="{6359C2F1-9617-4700-87CF-04DF864A0519}" srcOrd="1" destOrd="0" presId="urn:microsoft.com/office/officeart/2005/8/layout/orgChart1"/>
    <dgm:cxn modelId="{D5229C59-549B-405A-B459-CE19333F2B2C}" type="presParOf" srcId="{10046D2D-9DC0-4497-A0A7-E72151A2AE75}" destId="{1549CF44-6C19-4C87-B934-CCFE2D8F62C7}" srcOrd="2" destOrd="0" presId="urn:microsoft.com/office/officeart/2005/8/layout/orgChart1"/>
    <dgm:cxn modelId="{72959406-4BD3-452C-AF74-69C95AB94756}" type="presParOf" srcId="{1549CF44-6C19-4C87-B934-CCFE2D8F62C7}" destId="{9B5218A3-0365-420F-A2E7-7C1B1B1B385E}" srcOrd="0" destOrd="0" presId="urn:microsoft.com/office/officeart/2005/8/layout/orgChart1"/>
    <dgm:cxn modelId="{56BEF8EC-7357-4593-8C74-A2B92614015B}" type="presParOf" srcId="{1549CF44-6C19-4C87-B934-CCFE2D8F62C7}" destId="{A8687BCB-8DE9-41BE-B6EB-96A9D0ECA806}" srcOrd="1" destOrd="0" presId="urn:microsoft.com/office/officeart/2005/8/layout/orgChart1"/>
    <dgm:cxn modelId="{76050CAB-D125-4D94-8EBB-BFB9ABFF22E0}" type="presParOf" srcId="{A8687BCB-8DE9-41BE-B6EB-96A9D0ECA806}" destId="{F020215B-6F3C-4FC5-8B1C-3E54E7A49DD0}" srcOrd="0" destOrd="0" presId="urn:microsoft.com/office/officeart/2005/8/layout/orgChart1"/>
    <dgm:cxn modelId="{53E1035E-2FD2-430D-A6A4-183274FB1035}" type="presParOf" srcId="{F020215B-6F3C-4FC5-8B1C-3E54E7A49DD0}" destId="{87802BC9-15BB-4D93-8E3F-294FB5A5D7B7}" srcOrd="0" destOrd="0" presId="urn:microsoft.com/office/officeart/2005/8/layout/orgChart1"/>
    <dgm:cxn modelId="{DA72C97B-61C8-4799-99F9-6B5939AFFFA9}" type="presParOf" srcId="{F020215B-6F3C-4FC5-8B1C-3E54E7A49DD0}" destId="{48EBA3FF-8F17-4B6A-8324-808520B7ECD5}" srcOrd="1" destOrd="0" presId="urn:microsoft.com/office/officeart/2005/8/layout/orgChart1"/>
    <dgm:cxn modelId="{E5991C1E-863D-441C-9FB6-C94C5BCB1C84}" type="presParOf" srcId="{A8687BCB-8DE9-41BE-B6EB-96A9D0ECA806}" destId="{9F85D335-65DB-43F0-9827-0CAB80E8599A}" srcOrd="1" destOrd="0" presId="urn:microsoft.com/office/officeart/2005/8/layout/orgChart1"/>
    <dgm:cxn modelId="{52352B69-037F-45C9-9ABF-DC2F0B82FA7A}" type="presParOf" srcId="{9F85D335-65DB-43F0-9827-0CAB80E8599A}" destId="{EB42B8F9-73E3-4B5C-857F-02830E792B48}" srcOrd="0" destOrd="0" presId="urn:microsoft.com/office/officeart/2005/8/layout/orgChart1"/>
    <dgm:cxn modelId="{1A159EBB-A2E2-4DAD-8667-6BAE6B5BEF42}" type="presParOf" srcId="{9F85D335-65DB-43F0-9827-0CAB80E8599A}" destId="{0F5717EA-BAB1-449F-849B-F16B978AF049}" srcOrd="1" destOrd="0" presId="urn:microsoft.com/office/officeart/2005/8/layout/orgChart1"/>
    <dgm:cxn modelId="{072E96AB-1804-40DF-AC9F-924071A9397A}" type="presParOf" srcId="{0F5717EA-BAB1-449F-849B-F16B978AF049}" destId="{07721DB5-9E47-4484-9D14-3EF6E4AEA7E3}" srcOrd="0" destOrd="0" presId="urn:microsoft.com/office/officeart/2005/8/layout/orgChart1"/>
    <dgm:cxn modelId="{7F9EA0A8-1A30-435D-BA54-18830E76C302}" type="presParOf" srcId="{07721DB5-9E47-4484-9D14-3EF6E4AEA7E3}" destId="{CB4FA6B4-713F-4D3D-83DC-137683E182A1}" srcOrd="0" destOrd="0" presId="urn:microsoft.com/office/officeart/2005/8/layout/orgChart1"/>
    <dgm:cxn modelId="{356496FD-8D90-47B8-9044-D8DF1659AC1F}" type="presParOf" srcId="{07721DB5-9E47-4484-9D14-3EF6E4AEA7E3}" destId="{FB18ADEF-C807-48CE-9896-EB65AFCC8278}" srcOrd="1" destOrd="0" presId="urn:microsoft.com/office/officeart/2005/8/layout/orgChart1"/>
    <dgm:cxn modelId="{34581BFF-F5FF-49FA-A10D-5357DEBCAC54}" type="presParOf" srcId="{0F5717EA-BAB1-449F-849B-F16B978AF049}" destId="{AD6E3221-E264-47EB-9DEA-4D86FA43C247}" srcOrd="1" destOrd="0" presId="urn:microsoft.com/office/officeart/2005/8/layout/orgChart1"/>
    <dgm:cxn modelId="{9DB810C5-C503-4907-98F3-D5911076EB98}" type="presParOf" srcId="{0F5717EA-BAB1-449F-849B-F16B978AF049}" destId="{15BC21E9-0B0F-4E1B-BBBF-D333B067C74D}" srcOrd="2" destOrd="0" presId="urn:microsoft.com/office/officeart/2005/8/layout/orgChart1"/>
    <dgm:cxn modelId="{384C1BAE-3905-45C9-B672-32D51E30967D}" type="presParOf" srcId="{9F85D335-65DB-43F0-9827-0CAB80E8599A}" destId="{8631BB7D-4F9A-49CA-89F5-E166E558B512}" srcOrd="2" destOrd="0" presId="urn:microsoft.com/office/officeart/2005/8/layout/orgChart1"/>
    <dgm:cxn modelId="{6F28400C-57B0-491A-8860-A8BFDC79E006}" type="presParOf" srcId="{9F85D335-65DB-43F0-9827-0CAB80E8599A}" destId="{20A584DB-C237-4C4D-A26C-7888617695B9}" srcOrd="3" destOrd="0" presId="urn:microsoft.com/office/officeart/2005/8/layout/orgChart1"/>
    <dgm:cxn modelId="{543A5632-F220-48D0-8994-F14DBD9D1457}" type="presParOf" srcId="{20A584DB-C237-4C4D-A26C-7888617695B9}" destId="{AF992EFF-F284-44B5-BF79-85E572791C02}" srcOrd="0" destOrd="0" presId="urn:microsoft.com/office/officeart/2005/8/layout/orgChart1"/>
    <dgm:cxn modelId="{CA748DF0-2182-4315-9FF6-7C3910D71F23}" type="presParOf" srcId="{AF992EFF-F284-44B5-BF79-85E572791C02}" destId="{8FEB34A7-8AF3-45B1-B126-FE292AD75906}" srcOrd="0" destOrd="0" presId="urn:microsoft.com/office/officeart/2005/8/layout/orgChart1"/>
    <dgm:cxn modelId="{BDCFE500-F0C3-4717-8D83-FB387A25D3AF}" type="presParOf" srcId="{AF992EFF-F284-44B5-BF79-85E572791C02}" destId="{F7378507-D629-4EF7-954F-6BD0501BF9EC}" srcOrd="1" destOrd="0" presId="urn:microsoft.com/office/officeart/2005/8/layout/orgChart1"/>
    <dgm:cxn modelId="{DE1207E8-E50B-4085-B4D7-D58D79B34E34}" type="presParOf" srcId="{20A584DB-C237-4C4D-A26C-7888617695B9}" destId="{58F0256B-CE4F-42B3-9ED2-91886B8675E1}" srcOrd="1" destOrd="0" presId="urn:microsoft.com/office/officeart/2005/8/layout/orgChart1"/>
    <dgm:cxn modelId="{82F7CDC0-E5E1-4AE2-843B-8F2CB8D528BA}" type="presParOf" srcId="{20A584DB-C237-4C4D-A26C-7888617695B9}" destId="{8D637498-BB04-4339-96FB-7EDCB70B06BC}" srcOrd="2" destOrd="0" presId="urn:microsoft.com/office/officeart/2005/8/layout/orgChart1"/>
    <dgm:cxn modelId="{6AB72C6D-513E-4225-8BA1-A4899E1DC7F2}" type="presParOf" srcId="{9F85D335-65DB-43F0-9827-0CAB80E8599A}" destId="{5BA83FEE-519C-45EB-85FF-B0C5326C80FE}" srcOrd="4" destOrd="0" presId="urn:microsoft.com/office/officeart/2005/8/layout/orgChart1"/>
    <dgm:cxn modelId="{6E5C11E6-77E1-4ECE-999D-8844215B174B}" type="presParOf" srcId="{9F85D335-65DB-43F0-9827-0CAB80E8599A}" destId="{54D796EF-C7BD-4093-BF2E-E5B0360F6D4E}" srcOrd="5" destOrd="0" presId="urn:microsoft.com/office/officeart/2005/8/layout/orgChart1"/>
    <dgm:cxn modelId="{3310DB63-3F8B-4DFA-B70B-2B9A0E9B6368}" type="presParOf" srcId="{54D796EF-C7BD-4093-BF2E-E5B0360F6D4E}" destId="{D7C0247B-39D2-4833-A2CF-2A501982B5FD}" srcOrd="0" destOrd="0" presId="urn:microsoft.com/office/officeart/2005/8/layout/orgChart1"/>
    <dgm:cxn modelId="{A3DAE040-92A3-45CC-B5DE-077C18E2DCA1}" type="presParOf" srcId="{D7C0247B-39D2-4833-A2CF-2A501982B5FD}" destId="{01094430-2544-4893-A956-5BD87405511D}" srcOrd="0" destOrd="0" presId="urn:microsoft.com/office/officeart/2005/8/layout/orgChart1"/>
    <dgm:cxn modelId="{79260EED-B6B0-4E9E-AA21-1C133B4AE54F}" type="presParOf" srcId="{D7C0247B-39D2-4833-A2CF-2A501982B5FD}" destId="{B5CDB363-9C1C-4C20-875B-39D02D36A9DC}" srcOrd="1" destOrd="0" presId="urn:microsoft.com/office/officeart/2005/8/layout/orgChart1"/>
    <dgm:cxn modelId="{DF7A4751-849C-4850-B7CB-25EB0388811B}" type="presParOf" srcId="{54D796EF-C7BD-4093-BF2E-E5B0360F6D4E}" destId="{3362544C-9DC5-4DC5-8A1D-FAEFAB6BD038}" srcOrd="1" destOrd="0" presId="urn:microsoft.com/office/officeart/2005/8/layout/orgChart1"/>
    <dgm:cxn modelId="{228ED94F-4250-4F4D-BA8A-4AB8F48C890E}" type="presParOf" srcId="{54D796EF-C7BD-4093-BF2E-E5B0360F6D4E}" destId="{C5D37146-943C-4B19-BB1C-1C262426C735}" srcOrd="2" destOrd="0" presId="urn:microsoft.com/office/officeart/2005/8/layout/orgChart1"/>
    <dgm:cxn modelId="{CC778719-9C69-4AD8-9C67-83E1C01AC889}" type="presParOf" srcId="{9F85D335-65DB-43F0-9827-0CAB80E8599A}" destId="{34F05009-EC90-4211-801D-472D6AB29C06}" srcOrd="6" destOrd="0" presId="urn:microsoft.com/office/officeart/2005/8/layout/orgChart1"/>
    <dgm:cxn modelId="{29EC428D-0768-47AD-8F8B-BDCB3E661B76}" type="presParOf" srcId="{9F85D335-65DB-43F0-9827-0CAB80E8599A}" destId="{EDB3B94A-FCA0-4CBC-937F-7148853D00A7}" srcOrd="7" destOrd="0" presId="urn:microsoft.com/office/officeart/2005/8/layout/orgChart1"/>
    <dgm:cxn modelId="{99A213C3-73FD-4C1E-B9B3-B32D09E39402}" type="presParOf" srcId="{EDB3B94A-FCA0-4CBC-937F-7148853D00A7}" destId="{88F91BAC-B6EA-4001-8E7F-56394B564743}" srcOrd="0" destOrd="0" presId="urn:microsoft.com/office/officeart/2005/8/layout/orgChart1"/>
    <dgm:cxn modelId="{9664AC86-22C1-4976-AD4E-10DB098824E0}" type="presParOf" srcId="{88F91BAC-B6EA-4001-8E7F-56394B564743}" destId="{7039BE31-D19A-4B33-B798-0FD7448E7BF7}" srcOrd="0" destOrd="0" presId="urn:microsoft.com/office/officeart/2005/8/layout/orgChart1"/>
    <dgm:cxn modelId="{CC8F8ADA-5AD8-4C0A-84EB-8BBDAEB432B8}" type="presParOf" srcId="{88F91BAC-B6EA-4001-8E7F-56394B564743}" destId="{012997DB-6A21-4923-B454-684D2CDCBB2B}" srcOrd="1" destOrd="0" presId="urn:microsoft.com/office/officeart/2005/8/layout/orgChart1"/>
    <dgm:cxn modelId="{D80F18E6-5AF1-4B3F-8C0D-1A0E05680318}" type="presParOf" srcId="{EDB3B94A-FCA0-4CBC-937F-7148853D00A7}" destId="{097C88F7-C44B-49AE-BCDE-6AF709ED4F0E}" srcOrd="1" destOrd="0" presId="urn:microsoft.com/office/officeart/2005/8/layout/orgChart1"/>
    <dgm:cxn modelId="{2DE5B656-2802-4D34-B3B5-3ECCFA818CE1}" type="presParOf" srcId="{EDB3B94A-FCA0-4CBC-937F-7148853D00A7}" destId="{300787CE-B38B-453C-83D7-9216B58FC49B}" srcOrd="2" destOrd="0" presId="urn:microsoft.com/office/officeart/2005/8/layout/orgChart1"/>
    <dgm:cxn modelId="{2B0AE9C7-B2A0-4F42-B91C-931C41699B03}" type="presParOf" srcId="{9F85D335-65DB-43F0-9827-0CAB80E8599A}" destId="{493D073F-4984-4FC3-A7FF-12B5D8111790}" srcOrd="8" destOrd="0" presId="urn:microsoft.com/office/officeart/2005/8/layout/orgChart1"/>
    <dgm:cxn modelId="{B4E05736-C4F1-4228-9B42-274B499B0F5F}" type="presParOf" srcId="{9F85D335-65DB-43F0-9827-0CAB80E8599A}" destId="{23842FBC-A06F-4D89-B663-233BD5468508}" srcOrd="9" destOrd="0" presId="urn:microsoft.com/office/officeart/2005/8/layout/orgChart1"/>
    <dgm:cxn modelId="{7380549F-E5F3-456C-B125-5B84366EA570}" type="presParOf" srcId="{23842FBC-A06F-4D89-B663-233BD5468508}" destId="{2F41445E-5454-4A49-9EFA-8EE7087BD10C}" srcOrd="0" destOrd="0" presId="urn:microsoft.com/office/officeart/2005/8/layout/orgChart1"/>
    <dgm:cxn modelId="{CB161B14-32B4-4485-B423-FF6733B3E573}" type="presParOf" srcId="{2F41445E-5454-4A49-9EFA-8EE7087BD10C}" destId="{1092013D-065A-45E9-B4AD-61CD0720A6AF}" srcOrd="0" destOrd="0" presId="urn:microsoft.com/office/officeart/2005/8/layout/orgChart1"/>
    <dgm:cxn modelId="{D35BA888-FE4E-4233-A983-2A1CF2C8E646}" type="presParOf" srcId="{2F41445E-5454-4A49-9EFA-8EE7087BD10C}" destId="{661D7AE5-0ECC-4BA7-8061-2C0CEB76C331}" srcOrd="1" destOrd="0" presId="urn:microsoft.com/office/officeart/2005/8/layout/orgChart1"/>
    <dgm:cxn modelId="{89706CD8-8B79-4EBA-AB7B-797171E7611A}" type="presParOf" srcId="{23842FBC-A06F-4D89-B663-233BD5468508}" destId="{F78F2660-C727-4236-9299-8D382B48CB1A}" srcOrd="1" destOrd="0" presId="urn:microsoft.com/office/officeart/2005/8/layout/orgChart1"/>
    <dgm:cxn modelId="{0DE3EA90-D2EA-4608-9ABF-050A7FBA0786}" type="presParOf" srcId="{23842FBC-A06F-4D89-B663-233BD5468508}" destId="{A977E274-2FFA-4CB0-B6B2-7B0B87416CFC}" srcOrd="2" destOrd="0" presId="urn:microsoft.com/office/officeart/2005/8/layout/orgChart1"/>
    <dgm:cxn modelId="{9E3C1F9A-98DB-45EA-988D-94AF2C6FC5EF}" type="presParOf" srcId="{9F85D335-65DB-43F0-9827-0CAB80E8599A}" destId="{89A2CF80-1CD1-4B1A-BD8A-D6CB9C6EEEB4}" srcOrd="10" destOrd="0" presId="urn:microsoft.com/office/officeart/2005/8/layout/orgChart1"/>
    <dgm:cxn modelId="{785743E4-7908-4646-B3EE-EE26D6561FF1}" type="presParOf" srcId="{9F85D335-65DB-43F0-9827-0CAB80E8599A}" destId="{A0E26BA4-4591-43CE-ADF9-E616583282B4}" srcOrd="11" destOrd="0" presId="urn:microsoft.com/office/officeart/2005/8/layout/orgChart1"/>
    <dgm:cxn modelId="{31519F9B-88F8-4D94-A3BA-C888B077CF91}" type="presParOf" srcId="{A0E26BA4-4591-43CE-ADF9-E616583282B4}" destId="{3DA343AA-8B54-4556-94C3-6E17CAECB1DD}" srcOrd="0" destOrd="0" presId="urn:microsoft.com/office/officeart/2005/8/layout/orgChart1"/>
    <dgm:cxn modelId="{D0466D80-16B2-47A4-93A0-D2246070F9FB}" type="presParOf" srcId="{3DA343AA-8B54-4556-94C3-6E17CAECB1DD}" destId="{FB1DAD74-6A80-4A04-ADA4-F2321118749D}" srcOrd="0" destOrd="0" presId="urn:microsoft.com/office/officeart/2005/8/layout/orgChart1"/>
    <dgm:cxn modelId="{9DCAE916-D6A5-4C7D-9B44-C807D5BE9BDF}" type="presParOf" srcId="{3DA343AA-8B54-4556-94C3-6E17CAECB1DD}" destId="{222A9115-DB3A-4301-AD53-93DD4FC31423}" srcOrd="1" destOrd="0" presId="urn:microsoft.com/office/officeart/2005/8/layout/orgChart1"/>
    <dgm:cxn modelId="{9A49494A-5B5E-4D94-B0E7-53DBD1D49AEA}" type="presParOf" srcId="{A0E26BA4-4591-43CE-ADF9-E616583282B4}" destId="{04E2ED20-021F-41DC-900E-8F54C29C5389}" srcOrd="1" destOrd="0" presId="urn:microsoft.com/office/officeart/2005/8/layout/orgChart1"/>
    <dgm:cxn modelId="{A1F6F1DA-D9DF-4693-B2F1-1F49289DBB92}" type="presParOf" srcId="{A0E26BA4-4591-43CE-ADF9-E616583282B4}" destId="{D2314684-3F06-475C-838D-16DED1522DAF}" srcOrd="2" destOrd="0" presId="urn:microsoft.com/office/officeart/2005/8/layout/orgChart1"/>
    <dgm:cxn modelId="{803DC9E7-2B3A-427A-926A-0AF5439E3165}" type="presParOf" srcId="{9F85D335-65DB-43F0-9827-0CAB80E8599A}" destId="{5998E1A0-E03C-4431-BE8C-44843EA5F626}" srcOrd="12" destOrd="0" presId="urn:microsoft.com/office/officeart/2005/8/layout/orgChart1"/>
    <dgm:cxn modelId="{174ED22D-A29C-432C-9BE3-5FEE38850B1A}" type="presParOf" srcId="{9F85D335-65DB-43F0-9827-0CAB80E8599A}" destId="{F93403D4-38D3-4B7C-B1D2-CB432476C8DE}" srcOrd="13" destOrd="0" presId="urn:microsoft.com/office/officeart/2005/8/layout/orgChart1"/>
    <dgm:cxn modelId="{677971EB-73D1-44C6-AAD0-B9BDF25DF32A}" type="presParOf" srcId="{F93403D4-38D3-4B7C-B1D2-CB432476C8DE}" destId="{567A4C5C-71DF-4CD2-9D93-64AA4F19965C}" srcOrd="0" destOrd="0" presId="urn:microsoft.com/office/officeart/2005/8/layout/orgChart1"/>
    <dgm:cxn modelId="{F57D6D87-7D07-488E-8617-BCD2A1F52F29}" type="presParOf" srcId="{567A4C5C-71DF-4CD2-9D93-64AA4F19965C}" destId="{D38F40A4-9D46-4965-8C6A-B345ABA5248F}" srcOrd="0" destOrd="0" presId="urn:microsoft.com/office/officeart/2005/8/layout/orgChart1"/>
    <dgm:cxn modelId="{664F13A7-5294-4C52-909E-DA88128D8189}" type="presParOf" srcId="{567A4C5C-71DF-4CD2-9D93-64AA4F19965C}" destId="{C55D3463-8E80-4F8D-A77E-88EB5BF08317}" srcOrd="1" destOrd="0" presId="urn:microsoft.com/office/officeart/2005/8/layout/orgChart1"/>
    <dgm:cxn modelId="{6DDDD8F3-A52C-4A7C-A507-9A39DB2897C3}" type="presParOf" srcId="{F93403D4-38D3-4B7C-B1D2-CB432476C8DE}" destId="{725DDDEE-55BB-4A7D-B554-CD1D721ABBBA}" srcOrd="1" destOrd="0" presId="urn:microsoft.com/office/officeart/2005/8/layout/orgChart1"/>
    <dgm:cxn modelId="{E8781796-D023-4BFF-87E2-4504166F3E2B}" type="presParOf" srcId="{F93403D4-38D3-4B7C-B1D2-CB432476C8DE}" destId="{E5ECB333-B3FA-4E45-9018-10BAA4F47960}" srcOrd="2" destOrd="0" presId="urn:microsoft.com/office/officeart/2005/8/layout/orgChart1"/>
    <dgm:cxn modelId="{0AE0F4E9-992E-48D5-9994-E980E66D87F0}" type="presParOf" srcId="{A8687BCB-8DE9-41BE-B6EB-96A9D0ECA806}" destId="{A8BB3E77-36A2-4A84-AE73-F24965396F46}" srcOrd="2" destOrd="0" presId="urn:microsoft.com/office/officeart/2005/8/layout/orgChart1"/>
    <dgm:cxn modelId="{70DB38AA-2BFE-46C6-BB50-202AE18CDC9E}" type="presParOf" srcId="{905D657A-0556-4BA0-817E-DCC8C972B5F6}" destId="{9ADDFCCA-12DE-4B71-9064-DC296B9BED2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98E1A0-E03C-4431-BE8C-44843EA5F626}">
      <dsp:nvSpPr>
        <dsp:cNvPr id="0" name=""/>
        <dsp:cNvSpPr/>
      </dsp:nvSpPr>
      <dsp:spPr>
        <a:xfrm>
          <a:off x="8290059" y="1723925"/>
          <a:ext cx="91440" cy="2623373"/>
        </a:xfrm>
        <a:custGeom>
          <a:avLst/>
          <a:gdLst/>
          <a:ahLst/>
          <a:cxnLst/>
          <a:rect l="0" t="0" r="0" b="0"/>
          <a:pathLst>
            <a:path>
              <a:moveTo>
                <a:pt x="67404" y="0"/>
              </a:moveTo>
              <a:lnTo>
                <a:pt x="45720" y="26233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2CF80-1CD1-4B1A-BD8A-D6CB9C6EEEB4}">
      <dsp:nvSpPr>
        <dsp:cNvPr id="0" name=""/>
        <dsp:cNvSpPr/>
      </dsp:nvSpPr>
      <dsp:spPr>
        <a:xfrm>
          <a:off x="8290059" y="1723925"/>
          <a:ext cx="91440" cy="2171375"/>
        </a:xfrm>
        <a:custGeom>
          <a:avLst/>
          <a:gdLst/>
          <a:ahLst/>
          <a:cxnLst/>
          <a:rect l="0" t="0" r="0" b="0"/>
          <a:pathLst>
            <a:path>
              <a:moveTo>
                <a:pt x="67404" y="0"/>
              </a:moveTo>
              <a:lnTo>
                <a:pt x="45720" y="21713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D073F-4984-4FC3-A7FF-12B5D8111790}">
      <dsp:nvSpPr>
        <dsp:cNvPr id="0" name=""/>
        <dsp:cNvSpPr/>
      </dsp:nvSpPr>
      <dsp:spPr>
        <a:xfrm>
          <a:off x="8290059" y="1723925"/>
          <a:ext cx="91440" cy="1719374"/>
        </a:xfrm>
        <a:custGeom>
          <a:avLst/>
          <a:gdLst/>
          <a:ahLst/>
          <a:cxnLst/>
          <a:rect l="0" t="0" r="0" b="0"/>
          <a:pathLst>
            <a:path>
              <a:moveTo>
                <a:pt x="67404" y="0"/>
              </a:moveTo>
              <a:lnTo>
                <a:pt x="45720" y="17193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05009-EC90-4211-801D-472D6AB29C06}">
      <dsp:nvSpPr>
        <dsp:cNvPr id="0" name=""/>
        <dsp:cNvSpPr/>
      </dsp:nvSpPr>
      <dsp:spPr>
        <a:xfrm>
          <a:off x="8290059" y="1723925"/>
          <a:ext cx="91440" cy="1192042"/>
        </a:xfrm>
        <a:custGeom>
          <a:avLst/>
          <a:gdLst/>
          <a:ahLst/>
          <a:cxnLst/>
          <a:rect l="0" t="0" r="0" b="0"/>
          <a:pathLst>
            <a:path>
              <a:moveTo>
                <a:pt x="67404" y="0"/>
              </a:moveTo>
              <a:lnTo>
                <a:pt x="45720" y="11920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83FEE-519C-45EB-85FF-B0C5326C80FE}">
      <dsp:nvSpPr>
        <dsp:cNvPr id="0" name=""/>
        <dsp:cNvSpPr/>
      </dsp:nvSpPr>
      <dsp:spPr>
        <a:xfrm>
          <a:off x="8290059" y="1723925"/>
          <a:ext cx="91440" cy="288042"/>
        </a:xfrm>
        <a:custGeom>
          <a:avLst/>
          <a:gdLst/>
          <a:ahLst/>
          <a:cxnLst/>
          <a:rect l="0" t="0" r="0" b="0"/>
          <a:pathLst>
            <a:path>
              <a:moveTo>
                <a:pt x="67404" y="0"/>
              </a:moveTo>
              <a:lnTo>
                <a:pt x="45720" y="2880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31BB7D-4F9A-49CA-89F5-E166E558B512}">
      <dsp:nvSpPr>
        <dsp:cNvPr id="0" name=""/>
        <dsp:cNvSpPr/>
      </dsp:nvSpPr>
      <dsp:spPr>
        <a:xfrm>
          <a:off x="8290059" y="1723925"/>
          <a:ext cx="91440" cy="3075371"/>
        </a:xfrm>
        <a:custGeom>
          <a:avLst/>
          <a:gdLst/>
          <a:ahLst/>
          <a:cxnLst/>
          <a:rect l="0" t="0" r="0" b="0"/>
          <a:pathLst>
            <a:path>
              <a:moveTo>
                <a:pt x="67404" y="0"/>
              </a:moveTo>
              <a:lnTo>
                <a:pt x="45720" y="30753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42B8F9-73E3-4B5C-857F-02830E792B48}">
      <dsp:nvSpPr>
        <dsp:cNvPr id="0" name=""/>
        <dsp:cNvSpPr/>
      </dsp:nvSpPr>
      <dsp:spPr>
        <a:xfrm>
          <a:off x="8290059" y="1723925"/>
          <a:ext cx="91440" cy="740044"/>
        </a:xfrm>
        <a:custGeom>
          <a:avLst/>
          <a:gdLst/>
          <a:ahLst/>
          <a:cxnLst/>
          <a:rect l="0" t="0" r="0" b="0"/>
          <a:pathLst>
            <a:path>
              <a:moveTo>
                <a:pt x="67404" y="0"/>
              </a:moveTo>
              <a:lnTo>
                <a:pt x="45720" y="7400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218A3-0365-420F-A2E7-7C1B1B1B385E}">
      <dsp:nvSpPr>
        <dsp:cNvPr id="0" name=""/>
        <dsp:cNvSpPr/>
      </dsp:nvSpPr>
      <dsp:spPr>
        <a:xfrm>
          <a:off x="8481312" y="1165238"/>
          <a:ext cx="345882" cy="394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5882" y="3947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62E20-D533-4F15-ACEF-9A6BAD47B3B4}">
      <dsp:nvSpPr>
        <dsp:cNvPr id="0" name=""/>
        <dsp:cNvSpPr/>
      </dsp:nvSpPr>
      <dsp:spPr>
        <a:xfrm>
          <a:off x="6678042" y="587539"/>
          <a:ext cx="1803270" cy="250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799"/>
              </a:lnTo>
              <a:lnTo>
                <a:pt x="1803270" y="181799"/>
              </a:lnTo>
              <a:lnTo>
                <a:pt x="1803270" y="2506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65E41-EB44-4F80-B813-447E6A216D98}">
      <dsp:nvSpPr>
        <dsp:cNvPr id="0" name=""/>
        <dsp:cNvSpPr/>
      </dsp:nvSpPr>
      <dsp:spPr>
        <a:xfrm>
          <a:off x="4694185" y="1170491"/>
          <a:ext cx="1587085" cy="137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861"/>
              </a:lnTo>
              <a:lnTo>
                <a:pt x="1587085" y="68861"/>
              </a:lnTo>
              <a:lnTo>
                <a:pt x="1587085" y="1377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02332-B8A8-4DE4-8DE9-E9AE4A5A95DF}">
      <dsp:nvSpPr>
        <dsp:cNvPr id="0" name=""/>
        <dsp:cNvSpPr/>
      </dsp:nvSpPr>
      <dsp:spPr>
        <a:xfrm>
          <a:off x="4694185" y="1170491"/>
          <a:ext cx="793542" cy="137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861"/>
              </a:lnTo>
              <a:lnTo>
                <a:pt x="793542" y="68861"/>
              </a:lnTo>
              <a:lnTo>
                <a:pt x="793542" y="1377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4FE53-38DE-408C-A80E-6AAF181C3BB7}">
      <dsp:nvSpPr>
        <dsp:cNvPr id="0" name=""/>
        <dsp:cNvSpPr/>
      </dsp:nvSpPr>
      <dsp:spPr>
        <a:xfrm>
          <a:off x="4648465" y="1170491"/>
          <a:ext cx="91440" cy="1377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7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5D86B6-C5BC-47EE-AE4C-B8DEBDCE84A0}">
      <dsp:nvSpPr>
        <dsp:cNvPr id="0" name=""/>
        <dsp:cNvSpPr/>
      </dsp:nvSpPr>
      <dsp:spPr>
        <a:xfrm>
          <a:off x="3900642" y="1636123"/>
          <a:ext cx="149809" cy="301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385"/>
              </a:lnTo>
              <a:lnTo>
                <a:pt x="149809" y="3013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DBE751-F4BD-408D-8388-7B8C9EB762F8}">
      <dsp:nvSpPr>
        <dsp:cNvPr id="0" name=""/>
        <dsp:cNvSpPr/>
      </dsp:nvSpPr>
      <dsp:spPr>
        <a:xfrm>
          <a:off x="3900642" y="1636123"/>
          <a:ext cx="3570942" cy="603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493"/>
              </a:lnTo>
              <a:lnTo>
                <a:pt x="3570942" y="534493"/>
              </a:lnTo>
              <a:lnTo>
                <a:pt x="3570942" y="6033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579AF5-CAC7-4EE7-84BB-9EE8632BF457}">
      <dsp:nvSpPr>
        <dsp:cNvPr id="0" name=""/>
        <dsp:cNvSpPr/>
      </dsp:nvSpPr>
      <dsp:spPr>
        <a:xfrm>
          <a:off x="5588439" y="2559210"/>
          <a:ext cx="91440" cy="2795027"/>
        </a:xfrm>
        <a:custGeom>
          <a:avLst/>
          <a:gdLst/>
          <a:ahLst/>
          <a:cxnLst/>
          <a:rect l="0" t="0" r="0" b="0"/>
          <a:pathLst>
            <a:path>
              <a:moveTo>
                <a:pt x="75408" y="0"/>
              </a:moveTo>
              <a:lnTo>
                <a:pt x="75408" y="2795027"/>
              </a:lnTo>
              <a:lnTo>
                <a:pt x="45720" y="2795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47CEB-D0CF-4A88-B19C-352F75085C9C}">
      <dsp:nvSpPr>
        <dsp:cNvPr id="0" name=""/>
        <dsp:cNvSpPr/>
      </dsp:nvSpPr>
      <dsp:spPr>
        <a:xfrm>
          <a:off x="5663848" y="2559210"/>
          <a:ext cx="147008" cy="2608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8686"/>
              </a:lnTo>
              <a:lnTo>
                <a:pt x="147008" y="26086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F0E60-6A8D-4C43-9DC8-D1F2AC38754D}">
      <dsp:nvSpPr>
        <dsp:cNvPr id="0" name=""/>
        <dsp:cNvSpPr/>
      </dsp:nvSpPr>
      <dsp:spPr>
        <a:xfrm>
          <a:off x="5663848" y="2559210"/>
          <a:ext cx="147008" cy="2112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2646"/>
              </a:lnTo>
              <a:lnTo>
                <a:pt x="147008" y="21126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4B1F8-1900-4A16-A7A4-FBBD9EB6FC1C}">
      <dsp:nvSpPr>
        <dsp:cNvPr id="0" name=""/>
        <dsp:cNvSpPr/>
      </dsp:nvSpPr>
      <dsp:spPr>
        <a:xfrm>
          <a:off x="5663848" y="2559210"/>
          <a:ext cx="147008" cy="1715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5737"/>
              </a:lnTo>
              <a:lnTo>
                <a:pt x="147008" y="17157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7CA8B-416B-4A3E-A1ED-AE6F57DCD632}">
      <dsp:nvSpPr>
        <dsp:cNvPr id="0" name=""/>
        <dsp:cNvSpPr/>
      </dsp:nvSpPr>
      <dsp:spPr>
        <a:xfrm>
          <a:off x="5588439" y="2559210"/>
          <a:ext cx="91440" cy="2287636"/>
        </a:xfrm>
        <a:custGeom>
          <a:avLst/>
          <a:gdLst/>
          <a:ahLst/>
          <a:cxnLst/>
          <a:rect l="0" t="0" r="0" b="0"/>
          <a:pathLst>
            <a:path>
              <a:moveTo>
                <a:pt x="75408" y="0"/>
              </a:moveTo>
              <a:lnTo>
                <a:pt x="75408" y="2287636"/>
              </a:lnTo>
              <a:lnTo>
                <a:pt x="45720" y="22876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B8346-56C9-4E8E-A131-ACED126496F6}">
      <dsp:nvSpPr>
        <dsp:cNvPr id="0" name=""/>
        <dsp:cNvSpPr/>
      </dsp:nvSpPr>
      <dsp:spPr>
        <a:xfrm>
          <a:off x="5588439" y="2559210"/>
          <a:ext cx="91440" cy="1707756"/>
        </a:xfrm>
        <a:custGeom>
          <a:avLst/>
          <a:gdLst/>
          <a:ahLst/>
          <a:cxnLst/>
          <a:rect l="0" t="0" r="0" b="0"/>
          <a:pathLst>
            <a:path>
              <a:moveTo>
                <a:pt x="75408" y="0"/>
              </a:moveTo>
              <a:lnTo>
                <a:pt x="75408" y="1707756"/>
              </a:lnTo>
              <a:lnTo>
                <a:pt x="45720" y="17077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FAF806-CB5D-4457-91F8-CB75998C853F}">
      <dsp:nvSpPr>
        <dsp:cNvPr id="0" name=""/>
        <dsp:cNvSpPr/>
      </dsp:nvSpPr>
      <dsp:spPr>
        <a:xfrm>
          <a:off x="5663848" y="2559210"/>
          <a:ext cx="174494" cy="30800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0090"/>
              </a:lnTo>
              <a:lnTo>
                <a:pt x="174494" y="30800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56B9F-5075-41C7-8338-80E876D6EB0A}">
      <dsp:nvSpPr>
        <dsp:cNvPr id="0" name=""/>
        <dsp:cNvSpPr/>
      </dsp:nvSpPr>
      <dsp:spPr>
        <a:xfrm>
          <a:off x="3900642" y="1636123"/>
          <a:ext cx="2025534" cy="595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6315"/>
              </a:lnTo>
              <a:lnTo>
                <a:pt x="2025534" y="526315"/>
              </a:lnTo>
              <a:lnTo>
                <a:pt x="2025534" y="5951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B638D-6679-4EE4-BEC1-B61705FB2083}">
      <dsp:nvSpPr>
        <dsp:cNvPr id="0" name=""/>
        <dsp:cNvSpPr/>
      </dsp:nvSpPr>
      <dsp:spPr>
        <a:xfrm>
          <a:off x="6397624" y="2571120"/>
          <a:ext cx="91440" cy="11743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4384"/>
              </a:lnTo>
              <a:lnTo>
                <a:pt x="118712" y="11743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C21CD9-B15F-4A49-8888-DB9615B44660}">
      <dsp:nvSpPr>
        <dsp:cNvPr id="0" name=""/>
        <dsp:cNvSpPr/>
      </dsp:nvSpPr>
      <dsp:spPr>
        <a:xfrm>
          <a:off x="6397624" y="2571120"/>
          <a:ext cx="91440" cy="2814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451"/>
              </a:lnTo>
              <a:lnTo>
                <a:pt x="121860" y="2814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0B35A1-1DC3-4C1E-9FBD-9D38C31A24B2}">
      <dsp:nvSpPr>
        <dsp:cNvPr id="0" name=""/>
        <dsp:cNvSpPr/>
      </dsp:nvSpPr>
      <dsp:spPr>
        <a:xfrm>
          <a:off x="6397624" y="2571120"/>
          <a:ext cx="91440" cy="7066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6630"/>
              </a:lnTo>
              <a:lnTo>
                <a:pt x="121860" y="7066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1F438-508A-4A54-B534-6994D34C2E6F}">
      <dsp:nvSpPr>
        <dsp:cNvPr id="0" name=""/>
        <dsp:cNvSpPr/>
      </dsp:nvSpPr>
      <dsp:spPr>
        <a:xfrm>
          <a:off x="3900642" y="1636123"/>
          <a:ext cx="2805029" cy="607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25"/>
              </a:lnTo>
              <a:lnTo>
                <a:pt x="2805029" y="538225"/>
              </a:lnTo>
              <a:lnTo>
                <a:pt x="2805029" y="607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269BE0-2CB5-41E9-A429-F1F39D565C6D}">
      <dsp:nvSpPr>
        <dsp:cNvPr id="0" name=""/>
        <dsp:cNvSpPr/>
      </dsp:nvSpPr>
      <dsp:spPr>
        <a:xfrm>
          <a:off x="4828628" y="2567389"/>
          <a:ext cx="98373" cy="1232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2942"/>
              </a:lnTo>
              <a:lnTo>
                <a:pt x="98373" y="1232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A7853-3EAE-4205-8CD6-D65F6D306880}">
      <dsp:nvSpPr>
        <dsp:cNvPr id="0" name=""/>
        <dsp:cNvSpPr/>
      </dsp:nvSpPr>
      <dsp:spPr>
        <a:xfrm>
          <a:off x="4828628" y="2567389"/>
          <a:ext cx="98373" cy="76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309"/>
              </a:lnTo>
              <a:lnTo>
                <a:pt x="98373" y="7673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3B7EEE-9241-4F71-8CDC-5AC673F5364F}">
      <dsp:nvSpPr>
        <dsp:cNvPr id="0" name=""/>
        <dsp:cNvSpPr/>
      </dsp:nvSpPr>
      <dsp:spPr>
        <a:xfrm>
          <a:off x="4828628" y="2567389"/>
          <a:ext cx="98373" cy="301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77"/>
              </a:lnTo>
              <a:lnTo>
                <a:pt x="98373" y="3016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3C416-D36E-40A5-8D77-75735C8832B7}">
      <dsp:nvSpPr>
        <dsp:cNvPr id="0" name=""/>
        <dsp:cNvSpPr/>
      </dsp:nvSpPr>
      <dsp:spPr>
        <a:xfrm>
          <a:off x="3900642" y="1636123"/>
          <a:ext cx="1190314" cy="603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493"/>
              </a:lnTo>
              <a:lnTo>
                <a:pt x="1190314" y="534493"/>
              </a:lnTo>
              <a:lnTo>
                <a:pt x="1190314" y="6033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159619-9C52-45A0-B1A1-849B4ABC9EE0}">
      <dsp:nvSpPr>
        <dsp:cNvPr id="0" name=""/>
        <dsp:cNvSpPr/>
      </dsp:nvSpPr>
      <dsp:spPr>
        <a:xfrm>
          <a:off x="4035086" y="2567389"/>
          <a:ext cx="98373" cy="76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309"/>
              </a:lnTo>
              <a:lnTo>
                <a:pt x="98373" y="7673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A648A-872E-4161-A1AD-7E31333167D7}">
      <dsp:nvSpPr>
        <dsp:cNvPr id="0" name=""/>
        <dsp:cNvSpPr/>
      </dsp:nvSpPr>
      <dsp:spPr>
        <a:xfrm>
          <a:off x="4035086" y="2567389"/>
          <a:ext cx="98373" cy="301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77"/>
              </a:lnTo>
              <a:lnTo>
                <a:pt x="98373" y="3016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DB3387-1FB6-44E1-A0A0-265B28E58B63}">
      <dsp:nvSpPr>
        <dsp:cNvPr id="0" name=""/>
        <dsp:cNvSpPr/>
      </dsp:nvSpPr>
      <dsp:spPr>
        <a:xfrm>
          <a:off x="3900642" y="1636123"/>
          <a:ext cx="396771" cy="603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493"/>
              </a:lnTo>
              <a:lnTo>
                <a:pt x="396771" y="534493"/>
              </a:lnTo>
              <a:lnTo>
                <a:pt x="396771" y="6033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D730B-F5B0-422B-9DC2-BEC183A43622}">
      <dsp:nvSpPr>
        <dsp:cNvPr id="0" name=""/>
        <dsp:cNvSpPr/>
      </dsp:nvSpPr>
      <dsp:spPr>
        <a:xfrm>
          <a:off x="3241543" y="2567389"/>
          <a:ext cx="98373" cy="1698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8574"/>
              </a:lnTo>
              <a:lnTo>
                <a:pt x="98373" y="16985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A00F95-492A-4B50-9C1B-1CB44D97C396}">
      <dsp:nvSpPr>
        <dsp:cNvPr id="0" name=""/>
        <dsp:cNvSpPr/>
      </dsp:nvSpPr>
      <dsp:spPr>
        <a:xfrm>
          <a:off x="3241543" y="2567389"/>
          <a:ext cx="98373" cy="1232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2942"/>
              </a:lnTo>
              <a:lnTo>
                <a:pt x="98373" y="1232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E8F6B-0815-4028-B18F-9577A9E5F780}">
      <dsp:nvSpPr>
        <dsp:cNvPr id="0" name=""/>
        <dsp:cNvSpPr/>
      </dsp:nvSpPr>
      <dsp:spPr>
        <a:xfrm>
          <a:off x="3241543" y="2567389"/>
          <a:ext cx="98373" cy="76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309"/>
              </a:lnTo>
              <a:lnTo>
                <a:pt x="98373" y="7673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7F0B0-9528-465A-82C6-9F4659DC683E}">
      <dsp:nvSpPr>
        <dsp:cNvPr id="0" name=""/>
        <dsp:cNvSpPr/>
      </dsp:nvSpPr>
      <dsp:spPr>
        <a:xfrm>
          <a:off x="3241543" y="2567389"/>
          <a:ext cx="98373" cy="301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77"/>
              </a:lnTo>
              <a:lnTo>
                <a:pt x="98373" y="3016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6B252-1627-485A-B4D7-6A9D3531D70D}">
      <dsp:nvSpPr>
        <dsp:cNvPr id="0" name=""/>
        <dsp:cNvSpPr/>
      </dsp:nvSpPr>
      <dsp:spPr>
        <a:xfrm>
          <a:off x="3503871" y="1636123"/>
          <a:ext cx="396771" cy="603354"/>
        </a:xfrm>
        <a:custGeom>
          <a:avLst/>
          <a:gdLst/>
          <a:ahLst/>
          <a:cxnLst/>
          <a:rect l="0" t="0" r="0" b="0"/>
          <a:pathLst>
            <a:path>
              <a:moveTo>
                <a:pt x="396771" y="0"/>
              </a:moveTo>
              <a:lnTo>
                <a:pt x="396771" y="534493"/>
              </a:lnTo>
              <a:lnTo>
                <a:pt x="0" y="534493"/>
              </a:lnTo>
              <a:lnTo>
                <a:pt x="0" y="6033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537FDE-3DE8-43F9-B2A1-9B70E54B32D1}">
      <dsp:nvSpPr>
        <dsp:cNvPr id="0" name=""/>
        <dsp:cNvSpPr/>
      </dsp:nvSpPr>
      <dsp:spPr>
        <a:xfrm>
          <a:off x="2448000" y="2567389"/>
          <a:ext cx="98373" cy="2164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4207"/>
              </a:lnTo>
              <a:lnTo>
                <a:pt x="98373" y="21642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737646-A3FD-454F-BB58-6F20A8194661}">
      <dsp:nvSpPr>
        <dsp:cNvPr id="0" name=""/>
        <dsp:cNvSpPr/>
      </dsp:nvSpPr>
      <dsp:spPr>
        <a:xfrm>
          <a:off x="2448000" y="2567389"/>
          <a:ext cx="98373" cy="1698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8574"/>
              </a:lnTo>
              <a:lnTo>
                <a:pt x="98373" y="16985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34EAC-E577-4F68-A6CA-CD3F22F89FCD}">
      <dsp:nvSpPr>
        <dsp:cNvPr id="0" name=""/>
        <dsp:cNvSpPr/>
      </dsp:nvSpPr>
      <dsp:spPr>
        <a:xfrm>
          <a:off x="2448000" y="2567389"/>
          <a:ext cx="98373" cy="1232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2942"/>
              </a:lnTo>
              <a:lnTo>
                <a:pt x="98373" y="1232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C46A11-7CEC-4F65-820A-DC6D8CFBA47E}">
      <dsp:nvSpPr>
        <dsp:cNvPr id="0" name=""/>
        <dsp:cNvSpPr/>
      </dsp:nvSpPr>
      <dsp:spPr>
        <a:xfrm>
          <a:off x="2448000" y="2567389"/>
          <a:ext cx="98373" cy="76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309"/>
              </a:lnTo>
              <a:lnTo>
                <a:pt x="98373" y="7673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A6A98-4E2E-476F-ABBA-9146BDB08065}">
      <dsp:nvSpPr>
        <dsp:cNvPr id="0" name=""/>
        <dsp:cNvSpPr/>
      </dsp:nvSpPr>
      <dsp:spPr>
        <a:xfrm>
          <a:off x="2448000" y="2567389"/>
          <a:ext cx="98373" cy="301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77"/>
              </a:lnTo>
              <a:lnTo>
                <a:pt x="98373" y="3016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9D6E5-847F-40F7-9102-AD0F2703EBF0}">
      <dsp:nvSpPr>
        <dsp:cNvPr id="0" name=""/>
        <dsp:cNvSpPr/>
      </dsp:nvSpPr>
      <dsp:spPr>
        <a:xfrm>
          <a:off x="2710328" y="1636123"/>
          <a:ext cx="1190314" cy="603354"/>
        </a:xfrm>
        <a:custGeom>
          <a:avLst/>
          <a:gdLst/>
          <a:ahLst/>
          <a:cxnLst/>
          <a:rect l="0" t="0" r="0" b="0"/>
          <a:pathLst>
            <a:path>
              <a:moveTo>
                <a:pt x="1190314" y="0"/>
              </a:moveTo>
              <a:lnTo>
                <a:pt x="1190314" y="534493"/>
              </a:lnTo>
              <a:lnTo>
                <a:pt x="0" y="534493"/>
              </a:lnTo>
              <a:lnTo>
                <a:pt x="0" y="6033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176E41-7AB5-41CE-AF3D-BA1A66C3C4D6}">
      <dsp:nvSpPr>
        <dsp:cNvPr id="0" name=""/>
        <dsp:cNvSpPr/>
      </dsp:nvSpPr>
      <dsp:spPr>
        <a:xfrm>
          <a:off x="1654457" y="2567389"/>
          <a:ext cx="98373" cy="2629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9839"/>
              </a:lnTo>
              <a:lnTo>
                <a:pt x="98373" y="26298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8B0479-AE70-473E-AFFD-AA7AB5D395C8}">
      <dsp:nvSpPr>
        <dsp:cNvPr id="0" name=""/>
        <dsp:cNvSpPr/>
      </dsp:nvSpPr>
      <dsp:spPr>
        <a:xfrm>
          <a:off x="1654457" y="2567389"/>
          <a:ext cx="98373" cy="2164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4207"/>
              </a:lnTo>
              <a:lnTo>
                <a:pt x="98373" y="21642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8DEE8-0A16-4A5E-A155-5ADDC88DA4D9}">
      <dsp:nvSpPr>
        <dsp:cNvPr id="0" name=""/>
        <dsp:cNvSpPr/>
      </dsp:nvSpPr>
      <dsp:spPr>
        <a:xfrm>
          <a:off x="1654457" y="2567389"/>
          <a:ext cx="98373" cy="1698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8574"/>
              </a:lnTo>
              <a:lnTo>
                <a:pt x="98373" y="16985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6D2AB-560A-40AA-99FC-061212533FF6}">
      <dsp:nvSpPr>
        <dsp:cNvPr id="0" name=""/>
        <dsp:cNvSpPr/>
      </dsp:nvSpPr>
      <dsp:spPr>
        <a:xfrm>
          <a:off x="1654457" y="2567389"/>
          <a:ext cx="98373" cy="1232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2942"/>
              </a:lnTo>
              <a:lnTo>
                <a:pt x="98373" y="1232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F07B8-F53E-4195-836C-90F95EFE6BE0}">
      <dsp:nvSpPr>
        <dsp:cNvPr id="0" name=""/>
        <dsp:cNvSpPr/>
      </dsp:nvSpPr>
      <dsp:spPr>
        <a:xfrm>
          <a:off x="1654457" y="2567389"/>
          <a:ext cx="98373" cy="76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309"/>
              </a:lnTo>
              <a:lnTo>
                <a:pt x="98373" y="7673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E2999-8569-49C0-8E72-C6572A47D125}">
      <dsp:nvSpPr>
        <dsp:cNvPr id="0" name=""/>
        <dsp:cNvSpPr/>
      </dsp:nvSpPr>
      <dsp:spPr>
        <a:xfrm>
          <a:off x="1654457" y="2567389"/>
          <a:ext cx="98373" cy="301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77"/>
              </a:lnTo>
              <a:lnTo>
                <a:pt x="98373" y="3016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747A74-EAB4-4A1E-B646-D434ABED67F9}">
      <dsp:nvSpPr>
        <dsp:cNvPr id="0" name=""/>
        <dsp:cNvSpPr/>
      </dsp:nvSpPr>
      <dsp:spPr>
        <a:xfrm>
          <a:off x="1916786" y="1636123"/>
          <a:ext cx="1983856" cy="603354"/>
        </a:xfrm>
        <a:custGeom>
          <a:avLst/>
          <a:gdLst/>
          <a:ahLst/>
          <a:cxnLst/>
          <a:rect l="0" t="0" r="0" b="0"/>
          <a:pathLst>
            <a:path>
              <a:moveTo>
                <a:pt x="1983856" y="0"/>
              </a:moveTo>
              <a:lnTo>
                <a:pt x="1983856" y="534493"/>
              </a:lnTo>
              <a:lnTo>
                <a:pt x="0" y="534493"/>
              </a:lnTo>
              <a:lnTo>
                <a:pt x="0" y="6033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BBF3C-9DA2-4C8E-AC7F-681AA71E5CB8}">
      <dsp:nvSpPr>
        <dsp:cNvPr id="0" name=""/>
        <dsp:cNvSpPr/>
      </dsp:nvSpPr>
      <dsp:spPr>
        <a:xfrm>
          <a:off x="860915" y="2567389"/>
          <a:ext cx="98373" cy="3095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472"/>
              </a:lnTo>
              <a:lnTo>
                <a:pt x="98373" y="30954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66120-19B7-4984-BBB6-956900DB8306}">
      <dsp:nvSpPr>
        <dsp:cNvPr id="0" name=""/>
        <dsp:cNvSpPr/>
      </dsp:nvSpPr>
      <dsp:spPr>
        <a:xfrm>
          <a:off x="860915" y="2567389"/>
          <a:ext cx="98373" cy="2629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9839"/>
              </a:lnTo>
              <a:lnTo>
                <a:pt x="98373" y="26298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EF689-C86D-4E3C-A624-700A1111A4AB}">
      <dsp:nvSpPr>
        <dsp:cNvPr id="0" name=""/>
        <dsp:cNvSpPr/>
      </dsp:nvSpPr>
      <dsp:spPr>
        <a:xfrm>
          <a:off x="860915" y="2567389"/>
          <a:ext cx="98373" cy="2164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4207"/>
              </a:lnTo>
              <a:lnTo>
                <a:pt x="98373" y="21642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20358-A1E9-4384-86E6-39D1088512FC}">
      <dsp:nvSpPr>
        <dsp:cNvPr id="0" name=""/>
        <dsp:cNvSpPr/>
      </dsp:nvSpPr>
      <dsp:spPr>
        <a:xfrm>
          <a:off x="860915" y="2567389"/>
          <a:ext cx="98373" cy="1698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8574"/>
              </a:lnTo>
              <a:lnTo>
                <a:pt x="98373" y="16985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772AD-D1F2-403F-A4BB-27EB3042439D}">
      <dsp:nvSpPr>
        <dsp:cNvPr id="0" name=""/>
        <dsp:cNvSpPr/>
      </dsp:nvSpPr>
      <dsp:spPr>
        <a:xfrm>
          <a:off x="860915" y="2567389"/>
          <a:ext cx="98373" cy="1232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2942"/>
              </a:lnTo>
              <a:lnTo>
                <a:pt x="98373" y="1232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3CEAB4-1F8D-47A5-9776-89DEC56B037B}">
      <dsp:nvSpPr>
        <dsp:cNvPr id="0" name=""/>
        <dsp:cNvSpPr/>
      </dsp:nvSpPr>
      <dsp:spPr>
        <a:xfrm>
          <a:off x="860915" y="2567389"/>
          <a:ext cx="98373" cy="76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309"/>
              </a:lnTo>
              <a:lnTo>
                <a:pt x="98373" y="7673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3766A7-D9DF-499B-8928-78EE08022D2A}">
      <dsp:nvSpPr>
        <dsp:cNvPr id="0" name=""/>
        <dsp:cNvSpPr/>
      </dsp:nvSpPr>
      <dsp:spPr>
        <a:xfrm>
          <a:off x="860915" y="2567389"/>
          <a:ext cx="98373" cy="301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77"/>
              </a:lnTo>
              <a:lnTo>
                <a:pt x="98373" y="3016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B629E5-76B3-4075-8A7C-BD54F7FDEB05}">
      <dsp:nvSpPr>
        <dsp:cNvPr id="0" name=""/>
        <dsp:cNvSpPr/>
      </dsp:nvSpPr>
      <dsp:spPr>
        <a:xfrm>
          <a:off x="1123243" y="1636123"/>
          <a:ext cx="2777399" cy="603354"/>
        </a:xfrm>
        <a:custGeom>
          <a:avLst/>
          <a:gdLst/>
          <a:ahLst/>
          <a:cxnLst/>
          <a:rect l="0" t="0" r="0" b="0"/>
          <a:pathLst>
            <a:path>
              <a:moveTo>
                <a:pt x="2777399" y="0"/>
              </a:moveTo>
              <a:lnTo>
                <a:pt x="2777399" y="534493"/>
              </a:lnTo>
              <a:lnTo>
                <a:pt x="0" y="534493"/>
              </a:lnTo>
              <a:lnTo>
                <a:pt x="0" y="6033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2112D2-A64F-4A57-969D-747E13A37E9F}">
      <dsp:nvSpPr>
        <dsp:cNvPr id="0" name=""/>
        <dsp:cNvSpPr/>
      </dsp:nvSpPr>
      <dsp:spPr>
        <a:xfrm>
          <a:off x="67372" y="2567389"/>
          <a:ext cx="126973" cy="3445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5341"/>
              </a:lnTo>
              <a:lnTo>
                <a:pt x="126973" y="34453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6766F-3410-425A-BF8C-0B0025864C5B}">
      <dsp:nvSpPr>
        <dsp:cNvPr id="0" name=""/>
        <dsp:cNvSpPr/>
      </dsp:nvSpPr>
      <dsp:spPr>
        <a:xfrm>
          <a:off x="67372" y="2567389"/>
          <a:ext cx="126973" cy="3037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7920"/>
              </a:lnTo>
              <a:lnTo>
                <a:pt x="126973" y="3037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50DA1-8E62-40F5-B2E4-85F279CB2255}">
      <dsp:nvSpPr>
        <dsp:cNvPr id="0" name=""/>
        <dsp:cNvSpPr/>
      </dsp:nvSpPr>
      <dsp:spPr>
        <a:xfrm>
          <a:off x="67372" y="2567389"/>
          <a:ext cx="98373" cy="2629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9839"/>
              </a:lnTo>
              <a:lnTo>
                <a:pt x="98373" y="26298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38445D-DFEF-40D7-B530-CD25691DE5E3}">
      <dsp:nvSpPr>
        <dsp:cNvPr id="0" name=""/>
        <dsp:cNvSpPr/>
      </dsp:nvSpPr>
      <dsp:spPr>
        <a:xfrm>
          <a:off x="67372" y="2567389"/>
          <a:ext cx="98373" cy="2164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4207"/>
              </a:lnTo>
              <a:lnTo>
                <a:pt x="98373" y="21642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628DCC-1592-4B25-9BCF-0D577F5A86E3}">
      <dsp:nvSpPr>
        <dsp:cNvPr id="0" name=""/>
        <dsp:cNvSpPr/>
      </dsp:nvSpPr>
      <dsp:spPr>
        <a:xfrm>
          <a:off x="67372" y="2567389"/>
          <a:ext cx="98373" cy="1698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8574"/>
              </a:lnTo>
              <a:lnTo>
                <a:pt x="98373" y="16985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7B778-F5BA-425C-B2E4-D045981DDF2A}">
      <dsp:nvSpPr>
        <dsp:cNvPr id="0" name=""/>
        <dsp:cNvSpPr/>
      </dsp:nvSpPr>
      <dsp:spPr>
        <a:xfrm>
          <a:off x="67372" y="2567389"/>
          <a:ext cx="98373" cy="1232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2942"/>
              </a:lnTo>
              <a:lnTo>
                <a:pt x="98373" y="1232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048CF-D7F2-466E-AC1E-0A06BCD76CEF}">
      <dsp:nvSpPr>
        <dsp:cNvPr id="0" name=""/>
        <dsp:cNvSpPr/>
      </dsp:nvSpPr>
      <dsp:spPr>
        <a:xfrm>
          <a:off x="67372" y="2567389"/>
          <a:ext cx="98373" cy="76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309"/>
              </a:lnTo>
              <a:lnTo>
                <a:pt x="98373" y="7673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28F39-932D-4AB5-AF58-FF2CE1A989F8}">
      <dsp:nvSpPr>
        <dsp:cNvPr id="0" name=""/>
        <dsp:cNvSpPr/>
      </dsp:nvSpPr>
      <dsp:spPr>
        <a:xfrm>
          <a:off x="67372" y="2567389"/>
          <a:ext cx="98373" cy="301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77"/>
              </a:lnTo>
              <a:lnTo>
                <a:pt x="98373" y="3016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DF799-C06E-4096-BB32-46AA72F22CE9}">
      <dsp:nvSpPr>
        <dsp:cNvPr id="0" name=""/>
        <dsp:cNvSpPr/>
      </dsp:nvSpPr>
      <dsp:spPr>
        <a:xfrm>
          <a:off x="329700" y="1636123"/>
          <a:ext cx="3570942" cy="603354"/>
        </a:xfrm>
        <a:custGeom>
          <a:avLst/>
          <a:gdLst/>
          <a:ahLst/>
          <a:cxnLst/>
          <a:rect l="0" t="0" r="0" b="0"/>
          <a:pathLst>
            <a:path>
              <a:moveTo>
                <a:pt x="3570942" y="0"/>
              </a:moveTo>
              <a:lnTo>
                <a:pt x="3570942" y="534493"/>
              </a:lnTo>
              <a:lnTo>
                <a:pt x="0" y="534493"/>
              </a:lnTo>
              <a:lnTo>
                <a:pt x="0" y="6033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96155-83A8-48F5-B656-896BBF8B3175}">
      <dsp:nvSpPr>
        <dsp:cNvPr id="0" name=""/>
        <dsp:cNvSpPr/>
      </dsp:nvSpPr>
      <dsp:spPr>
        <a:xfrm>
          <a:off x="3900642" y="1170491"/>
          <a:ext cx="793542" cy="137722"/>
        </a:xfrm>
        <a:custGeom>
          <a:avLst/>
          <a:gdLst/>
          <a:ahLst/>
          <a:cxnLst/>
          <a:rect l="0" t="0" r="0" b="0"/>
          <a:pathLst>
            <a:path>
              <a:moveTo>
                <a:pt x="793542" y="0"/>
              </a:moveTo>
              <a:lnTo>
                <a:pt x="793542" y="68861"/>
              </a:lnTo>
              <a:lnTo>
                <a:pt x="0" y="68861"/>
              </a:lnTo>
              <a:lnTo>
                <a:pt x="0" y="1377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1E2D2-BA27-44EA-A4E5-86FCC84C6159}">
      <dsp:nvSpPr>
        <dsp:cNvPr id="0" name=""/>
        <dsp:cNvSpPr/>
      </dsp:nvSpPr>
      <dsp:spPr>
        <a:xfrm>
          <a:off x="3107100" y="1170491"/>
          <a:ext cx="1587085" cy="137722"/>
        </a:xfrm>
        <a:custGeom>
          <a:avLst/>
          <a:gdLst/>
          <a:ahLst/>
          <a:cxnLst/>
          <a:rect l="0" t="0" r="0" b="0"/>
          <a:pathLst>
            <a:path>
              <a:moveTo>
                <a:pt x="1587085" y="0"/>
              </a:moveTo>
              <a:lnTo>
                <a:pt x="1587085" y="68861"/>
              </a:lnTo>
              <a:lnTo>
                <a:pt x="0" y="68861"/>
              </a:lnTo>
              <a:lnTo>
                <a:pt x="0" y="1377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9EA541-ED67-409F-913E-0584FB6D1EDC}">
      <dsp:nvSpPr>
        <dsp:cNvPr id="0" name=""/>
        <dsp:cNvSpPr/>
      </dsp:nvSpPr>
      <dsp:spPr>
        <a:xfrm>
          <a:off x="4694185" y="587539"/>
          <a:ext cx="1983856" cy="255041"/>
        </a:xfrm>
        <a:custGeom>
          <a:avLst/>
          <a:gdLst/>
          <a:ahLst/>
          <a:cxnLst/>
          <a:rect l="0" t="0" r="0" b="0"/>
          <a:pathLst>
            <a:path>
              <a:moveTo>
                <a:pt x="1983856" y="0"/>
              </a:moveTo>
              <a:lnTo>
                <a:pt x="1983856" y="186180"/>
              </a:lnTo>
              <a:lnTo>
                <a:pt x="0" y="186180"/>
              </a:lnTo>
              <a:lnTo>
                <a:pt x="0" y="2550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D6E6FE-6032-4A78-BB40-9DDBE782E34F}">
      <dsp:nvSpPr>
        <dsp:cNvPr id="0" name=""/>
        <dsp:cNvSpPr/>
      </dsp:nvSpPr>
      <dsp:spPr>
        <a:xfrm>
          <a:off x="6111446" y="0"/>
          <a:ext cx="1133192" cy="5875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Citizens </a:t>
          </a:r>
          <a:r>
            <a:rPr lang="en-US" sz="800" b="1" kern="1200" smtClean="0"/>
            <a:t>of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smtClean="0"/>
            <a:t>Cape </a:t>
          </a:r>
          <a:r>
            <a:rPr lang="en-US" sz="800" b="1" kern="1200" dirty="0" smtClean="0"/>
            <a:t>Elizabeth </a:t>
          </a:r>
          <a:endParaRPr lang="en-US" sz="800" b="1" kern="1200" dirty="0"/>
        </a:p>
      </dsp:txBody>
      <dsp:txXfrm>
        <a:off x="6111446" y="0"/>
        <a:ext cx="1133192" cy="587539"/>
      </dsp:txXfrm>
    </dsp:sp>
    <dsp:sp modelId="{2707A84B-864C-49C5-9B38-67DC49BAE889}">
      <dsp:nvSpPr>
        <dsp:cNvPr id="0" name=""/>
        <dsp:cNvSpPr/>
      </dsp:nvSpPr>
      <dsp:spPr>
        <a:xfrm>
          <a:off x="4366275" y="842581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1" i="0" u="none" strike="noStrike" kern="1200" cap="none" normalizeH="0" baseline="0" dirty="0" smtClean="0">
              <a:ln/>
              <a:effectLst/>
              <a:latin typeface="Arial Narrow" pitchFamily="34" charset="0"/>
            </a:rPr>
            <a:t>Cape Elizabeth Town Council </a:t>
          </a:r>
        </a:p>
      </dsp:txBody>
      <dsp:txXfrm>
        <a:off x="4366275" y="842581"/>
        <a:ext cx="655820" cy="327910"/>
      </dsp:txXfrm>
    </dsp:sp>
    <dsp:sp modelId="{B3D27D8F-8AB9-4D45-A77C-B70BB09670CE}">
      <dsp:nvSpPr>
        <dsp:cNvPr id="0" name=""/>
        <dsp:cNvSpPr/>
      </dsp:nvSpPr>
      <dsp:spPr>
        <a:xfrm>
          <a:off x="2779190" y="1308213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rPr>
            <a:t>Boards and Commissions </a:t>
          </a:r>
        </a:p>
      </dsp:txBody>
      <dsp:txXfrm>
        <a:off x="2779190" y="1308213"/>
        <a:ext cx="655820" cy="327910"/>
      </dsp:txXfrm>
    </dsp:sp>
    <dsp:sp modelId="{4594A6ED-4C70-4DE3-81BE-BF27A8E17F7F}">
      <dsp:nvSpPr>
        <dsp:cNvPr id="0" name=""/>
        <dsp:cNvSpPr/>
      </dsp:nvSpPr>
      <dsp:spPr>
        <a:xfrm>
          <a:off x="3572732" y="1308213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rPr>
            <a:t>Town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rPr>
            <a:t>Manager</a:t>
          </a:r>
        </a:p>
      </dsp:txBody>
      <dsp:txXfrm>
        <a:off x="3572732" y="1308213"/>
        <a:ext cx="655820" cy="327910"/>
      </dsp:txXfrm>
    </dsp:sp>
    <dsp:sp modelId="{6B384BF7-21C9-46A4-B09A-D3E36A4EBD20}">
      <dsp:nvSpPr>
        <dsp:cNvPr id="0" name=""/>
        <dsp:cNvSpPr/>
      </dsp:nvSpPr>
      <dsp:spPr>
        <a:xfrm>
          <a:off x="1790" y="2239478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rPr>
            <a:t>Public Works</a:t>
          </a:r>
        </a:p>
      </dsp:txBody>
      <dsp:txXfrm>
        <a:off x="1790" y="2239478"/>
        <a:ext cx="655820" cy="327910"/>
      </dsp:txXfrm>
    </dsp:sp>
    <dsp:sp modelId="{E4CBC6D8-8B89-43E2-A4BE-FE03C1B4A3CD}">
      <dsp:nvSpPr>
        <dsp:cNvPr id="0" name=""/>
        <dsp:cNvSpPr/>
      </dsp:nvSpPr>
      <dsp:spPr>
        <a:xfrm>
          <a:off x="165745" y="2705111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Parks </a:t>
          </a:r>
          <a:r>
            <a:rPr lang="en-US" sz="500" kern="1200" smtClean="0"/>
            <a:t>and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Public</a:t>
          </a:r>
          <a:endParaRPr lang="en-US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Lands  </a:t>
          </a:r>
          <a:endParaRPr lang="en-US" sz="500" kern="1200" dirty="0"/>
        </a:p>
      </dsp:txBody>
      <dsp:txXfrm>
        <a:off x="165745" y="2705111"/>
        <a:ext cx="655820" cy="327910"/>
      </dsp:txXfrm>
    </dsp:sp>
    <dsp:sp modelId="{74085926-4CE1-469E-A36F-A232FC96169E}">
      <dsp:nvSpPr>
        <dsp:cNvPr id="0" name=""/>
        <dsp:cNvSpPr/>
      </dsp:nvSpPr>
      <dsp:spPr>
        <a:xfrm>
          <a:off x="165745" y="3170743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Roads/Infrastructure</a:t>
          </a:r>
          <a:endParaRPr lang="en-US" sz="500" kern="1200" dirty="0"/>
        </a:p>
      </dsp:txBody>
      <dsp:txXfrm>
        <a:off x="165745" y="3170743"/>
        <a:ext cx="655820" cy="327910"/>
      </dsp:txXfrm>
    </dsp:sp>
    <dsp:sp modelId="{7BAD527A-DD64-40A8-B364-640664DBDC95}">
      <dsp:nvSpPr>
        <dsp:cNvPr id="0" name=""/>
        <dsp:cNvSpPr/>
      </dsp:nvSpPr>
      <dsp:spPr>
        <a:xfrm>
          <a:off x="165745" y="3636376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Sewers</a:t>
          </a:r>
          <a:endParaRPr lang="en-US" sz="500" kern="1200" dirty="0"/>
        </a:p>
      </dsp:txBody>
      <dsp:txXfrm>
        <a:off x="165745" y="3636376"/>
        <a:ext cx="655820" cy="327910"/>
      </dsp:txXfrm>
    </dsp:sp>
    <dsp:sp modelId="{4358DB34-AAF9-4264-A4BF-C0756D8CD228}">
      <dsp:nvSpPr>
        <dsp:cNvPr id="0" name=""/>
        <dsp:cNvSpPr/>
      </dsp:nvSpPr>
      <dsp:spPr>
        <a:xfrm>
          <a:off x="165745" y="4102008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i="1" kern="1200" dirty="0" smtClean="0"/>
            <a:t>Fleet Maintenance </a:t>
          </a:r>
          <a:endParaRPr lang="en-US" sz="500" i="1" kern="1200" dirty="0"/>
        </a:p>
      </dsp:txBody>
      <dsp:txXfrm>
        <a:off x="165745" y="4102008"/>
        <a:ext cx="655820" cy="327910"/>
      </dsp:txXfrm>
    </dsp:sp>
    <dsp:sp modelId="{06F475A6-307C-4915-93F0-DA85BF92896B}">
      <dsp:nvSpPr>
        <dsp:cNvPr id="0" name=""/>
        <dsp:cNvSpPr/>
      </dsp:nvSpPr>
      <dsp:spPr>
        <a:xfrm>
          <a:off x="165745" y="4567641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Cemeteries</a:t>
          </a:r>
          <a:endParaRPr lang="en-US" sz="500" kern="1200" dirty="0"/>
        </a:p>
      </dsp:txBody>
      <dsp:txXfrm>
        <a:off x="165745" y="4567641"/>
        <a:ext cx="655820" cy="327910"/>
      </dsp:txXfrm>
    </dsp:sp>
    <dsp:sp modelId="{B8C87F9D-B2B6-4CE8-80BF-6291E5F3CB85}">
      <dsp:nvSpPr>
        <dsp:cNvPr id="0" name=""/>
        <dsp:cNvSpPr/>
      </dsp:nvSpPr>
      <dsp:spPr>
        <a:xfrm>
          <a:off x="165745" y="5033273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Solid Waste and Recycling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65745" y="5033273"/>
        <a:ext cx="655820" cy="327910"/>
      </dsp:txXfrm>
    </dsp:sp>
    <dsp:sp modelId="{049BC451-E822-4C14-A323-6C16607BA98A}">
      <dsp:nvSpPr>
        <dsp:cNvPr id="0" name=""/>
        <dsp:cNvSpPr/>
      </dsp:nvSpPr>
      <dsp:spPr>
        <a:xfrm>
          <a:off x="194345" y="5441354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Fort Williams Park</a:t>
          </a:r>
          <a:endParaRPr lang="en-US" sz="500" kern="1200" dirty="0"/>
        </a:p>
      </dsp:txBody>
      <dsp:txXfrm>
        <a:off x="194345" y="5441354"/>
        <a:ext cx="655820" cy="327910"/>
      </dsp:txXfrm>
    </dsp:sp>
    <dsp:sp modelId="{09E09170-AAE9-4CA6-937E-D646DF717F5A}">
      <dsp:nvSpPr>
        <dsp:cNvPr id="0" name=""/>
        <dsp:cNvSpPr/>
      </dsp:nvSpPr>
      <dsp:spPr>
        <a:xfrm>
          <a:off x="194345" y="5853259"/>
          <a:ext cx="655820" cy="3189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i="1" kern="1200" dirty="0" smtClean="0"/>
            <a:t>School</a:t>
          </a:r>
          <a:r>
            <a:rPr lang="en-US" sz="500" kern="1200" dirty="0" smtClean="0"/>
            <a:t> Grounds </a:t>
          </a:r>
          <a:endParaRPr lang="en-US" sz="500" kern="1200" dirty="0"/>
        </a:p>
      </dsp:txBody>
      <dsp:txXfrm>
        <a:off x="194345" y="5853259"/>
        <a:ext cx="655820" cy="318941"/>
      </dsp:txXfrm>
    </dsp:sp>
    <dsp:sp modelId="{C2C6D8E3-3393-4BC0-BBF3-99A0A8C13B2A}">
      <dsp:nvSpPr>
        <dsp:cNvPr id="0" name=""/>
        <dsp:cNvSpPr/>
      </dsp:nvSpPr>
      <dsp:spPr>
        <a:xfrm>
          <a:off x="795333" y="2239478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rPr>
            <a:t>Police</a:t>
          </a:r>
        </a:p>
      </dsp:txBody>
      <dsp:txXfrm>
        <a:off x="795333" y="2239478"/>
        <a:ext cx="655820" cy="327910"/>
      </dsp:txXfrm>
    </dsp:sp>
    <dsp:sp modelId="{6013EBAA-CE60-4F88-AEF8-F6AA1B87D736}">
      <dsp:nvSpPr>
        <dsp:cNvPr id="0" name=""/>
        <dsp:cNvSpPr/>
      </dsp:nvSpPr>
      <dsp:spPr>
        <a:xfrm>
          <a:off x="959288" y="2705111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Patrol</a:t>
          </a:r>
          <a:endParaRPr lang="en-US" sz="500" kern="1200" dirty="0"/>
        </a:p>
      </dsp:txBody>
      <dsp:txXfrm>
        <a:off x="959288" y="2705111"/>
        <a:ext cx="655820" cy="327910"/>
      </dsp:txXfrm>
    </dsp:sp>
    <dsp:sp modelId="{B3408B7E-1F08-4DC7-B056-8A4568FB3F32}">
      <dsp:nvSpPr>
        <dsp:cNvPr id="0" name=""/>
        <dsp:cNvSpPr/>
      </dsp:nvSpPr>
      <dsp:spPr>
        <a:xfrm>
          <a:off x="959288" y="3170743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Community Policing </a:t>
          </a:r>
          <a:endParaRPr lang="en-US" sz="500" kern="1200" dirty="0"/>
        </a:p>
      </dsp:txBody>
      <dsp:txXfrm>
        <a:off x="959288" y="3170743"/>
        <a:ext cx="655820" cy="327910"/>
      </dsp:txXfrm>
    </dsp:sp>
    <dsp:sp modelId="{E14D887C-1880-4601-8150-37055312BD1A}">
      <dsp:nvSpPr>
        <dsp:cNvPr id="0" name=""/>
        <dsp:cNvSpPr/>
      </dsp:nvSpPr>
      <dsp:spPr>
        <a:xfrm>
          <a:off x="959288" y="3636376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Investigation</a:t>
          </a:r>
          <a:endParaRPr lang="en-US" sz="500" kern="1200" dirty="0"/>
        </a:p>
      </dsp:txBody>
      <dsp:txXfrm>
        <a:off x="959288" y="3636376"/>
        <a:ext cx="655820" cy="327910"/>
      </dsp:txXfrm>
    </dsp:sp>
    <dsp:sp modelId="{70CC7738-77C8-4E86-9922-867228933E53}">
      <dsp:nvSpPr>
        <dsp:cNvPr id="0" name=""/>
        <dsp:cNvSpPr/>
      </dsp:nvSpPr>
      <dsp:spPr>
        <a:xfrm>
          <a:off x="959288" y="4102008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Public Safety Communications </a:t>
          </a:r>
          <a:endParaRPr lang="en-US" sz="500" kern="1200" dirty="0"/>
        </a:p>
      </dsp:txBody>
      <dsp:txXfrm>
        <a:off x="959288" y="4102008"/>
        <a:ext cx="655820" cy="327910"/>
      </dsp:txXfrm>
    </dsp:sp>
    <dsp:sp modelId="{8E6EB654-8E10-4193-AB3D-10D1CE4C903B}">
      <dsp:nvSpPr>
        <dsp:cNvPr id="0" name=""/>
        <dsp:cNvSpPr/>
      </dsp:nvSpPr>
      <dsp:spPr>
        <a:xfrm>
          <a:off x="959288" y="4567641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Harbors </a:t>
          </a:r>
          <a:endParaRPr lang="en-US" sz="500" kern="1200" dirty="0"/>
        </a:p>
      </dsp:txBody>
      <dsp:txXfrm>
        <a:off x="959288" y="4567641"/>
        <a:ext cx="655820" cy="327910"/>
      </dsp:txXfrm>
    </dsp:sp>
    <dsp:sp modelId="{E96D8343-D8A7-4CB8-AC05-156F492EBA18}">
      <dsp:nvSpPr>
        <dsp:cNvPr id="0" name=""/>
        <dsp:cNvSpPr/>
      </dsp:nvSpPr>
      <dsp:spPr>
        <a:xfrm>
          <a:off x="959288" y="5033273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Street  Lighting </a:t>
          </a:r>
          <a:endParaRPr lang="en-US" sz="500" kern="1200" dirty="0"/>
        </a:p>
      </dsp:txBody>
      <dsp:txXfrm>
        <a:off x="959288" y="5033273"/>
        <a:ext cx="655820" cy="327910"/>
      </dsp:txXfrm>
    </dsp:sp>
    <dsp:sp modelId="{43FA06E1-F017-4603-BB1C-4376F55E0000}">
      <dsp:nvSpPr>
        <dsp:cNvPr id="0" name=""/>
        <dsp:cNvSpPr/>
      </dsp:nvSpPr>
      <dsp:spPr>
        <a:xfrm>
          <a:off x="959288" y="5498906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Animal Control </a:t>
          </a:r>
          <a:endParaRPr lang="en-US" sz="500" kern="1200" dirty="0"/>
        </a:p>
      </dsp:txBody>
      <dsp:txXfrm>
        <a:off x="959288" y="5498906"/>
        <a:ext cx="655820" cy="327910"/>
      </dsp:txXfrm>
    </dsp:sp>
    <dsp:sp modelId="{62883297-21E5-42F5-9D62-85BACAD87629}">
      <dsp:nvSpPr>
        <dsp:cNvPr id="0" name=""/>
        <dsp:cNvSpPr/>
      </dsp:nvSpPr>
      <dsp:spPr>
        <a:xfrm>
          <a:off x="1588875" y="2239478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Fire</a:t>
          </a:r>
          <a:endParaRPr lang="en-US" sz="500" kern="1200" dirty="0"/>
        </a:p>
      </dsp:txBody>
      <dsp:txXfrm>
        <a:off x="1588875" y="2239478"/>
        <a:ext cx="655820" cy="327910"/>
      </dsp:txXfrm>
    </dsp:sp>
    <dsp:sp modelId="{B32C333B-D251-4851-96CF-BD18048DE8C9}">
      <dsp:nvSpPr>
        <dsp:cNvPr id="0" name=""/>
        <dsp:cNvSpPr/>
      </dsp:nvSpPr>
      <dsp:spPr>
        <a:xfrm>
          <a:off x="1752831" y="2705111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Fire Companies </a:t>
          </a:r>
          <a:endParaRPr lang="en-US" sz="500" kern="1200" dirty="0"/>
        </a:p>
      </dsp:txBody>
      <dsp:txXfrm>
        <a:off x="1752831" y="2705111"/>
        <a:ext cx="655820" cy="327910"/>
      </dsp:txXfrm>
    </dsp:sp>
    <dsp:sp modelId="{B941C2F2-2D78-42C6-BEFF-AE54DCCD5D05}">
      <dsp:nvSpPr>
        <dsp:cNvPr id="0" name=""/>
        <dsp:cNvSpPr/>
      </dsp:nvSpPr>
      <dsp:spPr>
        <a:xfrm>
          <a:off x="1752831" y="3170743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Rescue </a:t>
          </a:r>
          <a:endParaRPr lang="en-US" sz="500" kern="1200" dirty="0"/>
        </a:p>
      </dsp:txBody>
      <dsp:txXfrm>
        <a:off x="1752831" y="3170743"/>
        <a:ext cx="655820" cy="327910"/>
      </dsp:txXfrm>
    </dsp:sp>
    <dsp:sp modelId="{5C923CEF-1001-4921-B636-8D9A111B9B34}">
      <dsp:nvSpPr>
        <dsp:cNvPr id="0" name=""/>
        <dsp:cNvSpPr/>
      </dsp:nvSpPr>
      <dsp:spPr>
        <a:xfrm>
          <a:off x="1752831" y="3636376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Water Rescue</a:t>
          </a:r>
          <a:endParaRPr lang="en-US" sz="500" kern="1200" dirty="0"/>
        </a:p>
      </dsp:txBody>
      <dsp:txXfrm>
        <a:off x="1752831" y="3636376"/>
        <a:ext cx="655820" cy="327910"/>
      </dsp:txXfrm>
    </dsp:sp>
    <dsp:sp modelId="{C75B44F1-1182-4496-B875-D6D58C53B24C}">
      <dsp:nvSpPr>
        <dsp:cNvPr id="0" name=""/>
        <dsp:cNvSpPr/>
      </dsp:nvSpPr>
      <dsp:spPr>
        <a:xfrm>
          <a:off x="1752831" y="4102008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Fire/Police Unit</a:t>
          </a:r>
          <a:endParaRPr lang="en-US" sz="500" kern="1200" dirty="0"/>
        </a:p>
      </dsp:txBody>
      <dsp:txXfrm>
        <a:off x="1752831" y="4102008"/>
        <a:ext cx="655820" cy="327910"/>
      </dsp:txXfrm>
    </dsp:sp>
    <dsp:sp modelId="{2D6E9E84-F3FC-4A93-A976-EFB4DCAE1EED}">
      <dsp:nvSpPr>
        <dsp:cNvPr id="0" name=""/>
        <dsp:cNvSpPr/>
      </dsp:nvSpPr>
      <dsp:spPr>
        <a:xfrm>
          <a:off x="1752831" y="4567641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Emergency Management</a:t>
          </a:r>
          <a:endParaRPr lang="en-US" sz="500" kern="1200" dirty="0"/>
        </a:p>
      </dsp:txBody>
      <dsp:txXfrm>
        <a:off x="1752831" y="4567641"/>
        <a:ext cx="655820" cy="327910"/>
      </dsp:txXfrm>
    </dsp:sp>
    <dsp:sp modelId="{371B57AE-8944-4C1A-B81D-4AC79DF2FBF8}">
      <dsp:nvSpPr>
        <dsp:cNvPr id="0" name=""/>
        <dsp:cNvSpPr/>
      </dsp:nvSpPr>
      <dsp:spPr>
        <a:xfrm>
          <a:off x="1752831" y="5033273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Fire Inspections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752831" y="5033273"/>
        <a:ext cx="655820" cy="327910"/>
      </dsp:txXfrm>
    </dsp:sp>
    <dsp:sp modelId="{F03415ED-A1B1-4C37-A017-A115502BAEEA}">
      <dsp:nvSpPr>
        <dsp:cNvPr id="0" name=""/>
        <dsp:cNvSpPr/>
      </dsp:nvSpPr>
      <dsp:spPr>
        <a:xfrm>
          <a:off x="2382418" y="2239478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Planning</a:t>
          </a:r>
          <a:endParaRPr lang="en-US" sz="500" kern="1200" dirty="0"/>
        </a:p>
      </dsp:txBody>
      <dsp:txXfrm>
        <a:off x="2382418" y="2239478"/>
        <a:ext cx="655820" cy="327910"/>
      </dsp:txXfrm>
    </dsp:sp>
    <dsp:sp modelId="{7778A35A-57C1-46F4-B3D0-99DB4C6F77A4}">
      <dsp:nvSpPr>
        <dsp:cNvPr id="0" name=""/>
        <dsp:cNvSpPr/>
      </dsp:nvSpPr>
      <dsp:spPr>
        <a:xfrm>
          <a:off x="2546373" y="2705111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Open Space Coordination</a:t>
          </a:r>
          <a:endParaRPr lang="en-US" sz="500" kern="1200" dirty="0"/>
        </a:p>
      </dsp:txBody>
      <dsp:txXfrm>
        <a:off x="2546373" y="2705111"/>
        <a:ext cx="655820" cy="327910"/>
      </dsp:txXfrm>
    </dsp:sp>
    <dsp:sp modelId="{3E95D89B-CBFB-4AF5-A377-7C73F2CCFD29}">
      <dsp:nvSpPr>
        <dsp:cNvPr id="0" name=""/>
        <dsp:cNvSpPr/>
      </dsp:nvSpPr>
      <dsp:spPr>
        <a:xfrm>
          <a:off x="2546373" y="3170743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Ordinance Development Support </a:t>
          </a:r>
          <a:endParaRPr lang="en-US" sz="500" kern="1200" dirty="0"/>
        </a:p>
      </dsp:txBody>
      <dsp:txXfrm>
        <a:off x="2546373" y="3170743"/>
        <a:ext cx="655820" cy="327910"/>
      </dsp:txXfrm>
    </dsp:sp>
    <dsp:sp modelId="{67313480-C59A-4041-9E41-FA1A2CC57E6F}">
      <dsp:nvSpPr>
        <dsp:cNvPr id="0" name=""/>
        <dsp:cNvSpPr/>
      </dsp:nvSpPr>
      <dsp:spPr>
        <a:xfrm>
          <a:off x="2546373" y="3636376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Long Range Planning </a:t>
          </a:r>
          <a:endParaRPr lang="en-US" sz="500" kern="1200" dirty="0"/>
        </a:p>
      </dsp:txBody>
      <dsp:txXfrm>
        <a:off x="2546373" y="3636376"/>
        <a:ext cx="655820" cy="327910"/>
      </dsp:txXfrm>
    </dsp:sp>
    <dsp:sp modelId="{1E9127E3-830D-4C81-93DA-DB990538F69F}">
      <dsp:nvSpPr>
        <dsp:cNvPr id="0" name=""/>
        <dsp:cNvSpPr/>
      </dsp:nvSpPr>
      <dsp:spPr>
        <a:xfrm>
          <a:off x="2546373" y="4102008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Development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Review Administration</a:t>
          </a:r>
          <a:endParaRPr lang="en-US" sz="500" kern="1200" dirty="0"/>
        </a:p>
      </dsp:txBody>
      <dsp:txXfrm>
        <a:off x="2546373" y="4102008"/>
        <a:ext cx="655820" cy="327910"/>
      </dsp:txXfrm>
    </dsp:sp>
    <dsp:sp modelId="{17AFB0D4-2035-4B6B-AB5D-0F07D3065BDD}">
      <dsp:nvSpPr>
        <dsp:cNvPr id="0" name=""/>
        <dsp:cNvSpPr/>
      </dsp:nvSpPr>
      <dsp:spPr>
        <a:xfrm>
          <a:off x="2546373" y="4567641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Geographic Information System </a:t>
          </a:r>
          <a:endParaRPr lang="en-US" sz="500" kern="1200" dirty="0"/>
        </a:p>
      </dsp:txBody>
      <dsp:txXfrm>
        <a:off x="2546373" y="4567641"/>
        <a:ext cx="655820" cy="327910"/>
      </dsp:txXfrm>
    </dsp:sp>
    <dsp:sp modelId="{1314A451-DB5F-4E0B-9254-A7AED22279D9}">
      <dsp:nvSpPr>
        <dsp:cNvPr id="0" name=""/>
        <dsp:cNvSpPr/>
      </dsp:nvSpPr>
      <dsp:spPr>
        <a:xfrm>
          <a:off x="3175961" y="2239478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Code Enforcement</a:t>
          </a:r>
          <a:endParaRPr lang="en-US" sz="500" kern="1200" dirty="0"/>
        </a:p>
      </dsp:txBody>
      <dsp:txXfrm>
        <a:off x="3175961" y="2239478"/>
        <a:ext cx="655820" cy="327910"/>
      </dsp:txXfrm>
    </dsp:sp>
    <dsp:sp modelId="{8D4FABA7-6DFF-4C5C-94D7-5904F4E4F0F4}">
      <dsp:nvSpPr>
        <dsp:cNvPr id="0" name=""/>
        <dsp:cNvSpPr/>
      </dsp:nvSpPr>
      <dsp:spPr>
        <a:xfrm>
          <a:off x="3339916" y="2705111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Inspections</a:t>
          </a:r>
          <a:endParaRPr lang="en-US" sz="500" kern="1200" dirty="0"/>
        </a:p>
      </dsp:txBody>
      <dsp:txXfrm>
        <a:off x="3339916" y="2705111"/>
        <a:ext cx="655820" cy="327910"/>
      </dsp:txXfrm>
    </dsp:sp>
    <dsp:sp modelId="{31C46D4E-183D-4B41-894F-E5930A77CB38}">
      <dsp:nvSpPr>
        <dsp:cNvPr id="0" name=""/>
        <dsp:cNvSpPr/>
      </dsp:nvSpPr>
      <dsp:spPr>
        <a:xfrm>
          <a:off x="3339916" y="3170743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Zoning Administration </a:t>
          </a:r>
          <a:endParaRPr lang="en-US" sz="500" kern="1200" dirty="0"/>
        </a:p>
      </dsp:txBody>
      <dsp:txXfrm>
        <a:off x="3339916" y="3170743"/>
        <a:ext cx="655820" cy="327910"/>
      </dsp:txXfrm>
    </dsp:sp>
    <dsp:sp modelId="{87C8F192-9A08-4160-8A0A-C22C4DB820D3}">
      <dsp:nvSpPr>
        <dsp:cNvPr id="0" name=""/>
        <dsp:cNvSpPr/>
      </dsp:nvSpPr>
      <dsp:spPr>
        <a:xfrm>
          <a:off x="3339916" y="3636376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Permitting </a:t>
          </a:r>
          <a:endParaRPr lang="en-US" sz="500" kern="1200" dirty="0"/>
        </a:p>
      </dsp:txBody>
      <dsp:txXfrm>
        <a:off x="3339916" y="3636376"/>
        <a:ext cx="655820" cy="327910"/>
      </dsp:txXfrm>
    </dsp:sp>
    <dsp:sp modelId="{A4864CBB-9F61-4FC4-BE5F-EEE4F05E6F3C}">
      <dsp:nvSpPr>
        <dsp:cNvPr id="0" name=""/>
        <dsp:cNvSpPr/>
      </dsp:nvSpPr>
      <dsp:spPr>
        <a:xfrm>
          <a:off x="3339916" y="4102008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Flood Plain Management </a:t>
          </a:r>
          <a:endParaRPr lang="en-US" sz="500" kern="1200" dirty="0"/>
        </a:p>
      </dsp:txBody>
      <dsp:txXfrm>
        <a:off x="3339916" y="4102008"/>
        <a:ext cx="655820" cy="327910"/>
      </dsp:txXfrm>
    </dsp:sp>
    <dsp:sp modelId="{AD6AA684-7BF7-4F09-80F0-4A0042686F38}">
      <dsp:nvSpPr>
        <dsp:cNvPr id="0" name=""/>
        <dsp:cNvSpPr/>
      </dsp:nvSpPr>
      <dsp:spPr>
        <a:xfrm>
          <a:off x="3969504" y="2239478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Public Information</a:t>
          </a:r>
          <a:endParaRPr lang="en-US" sz="500" kern="1200" dirty="0"/>
        </a:p>
      </dsp:txBody>
      <dsp:txXfrm>
        <a:off x="3969504" y="2239478"/>
        <a:ext cx="655820" cy="327910"/>
      </dsp:txXfrm>
    </dsp:sp>
    <dsp:sp modelId="{6F052F69-B45F-4D4A-8C4F-1BCDAFDC7F60}">
      <dsp:nvSpPr>
        <dsp:cNvPr id="0" name=""/>
        <dsp:cNvSpPr/>
      </dsp:nvSpPr>
      <dsp:spPr>
        <a:xfrm>
          <a:off x="4133459" y="2705111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Website </a:t>
          </a:r>
          <a:endParaRPr lang="en-US" sz="500" kern="1200" dirty="0"/>
        </a:p>
      </dsp:txBody>
      <dsp:txXfrm>
        <a:off x="4133459" y="2705111"/>
        <a:ext cx="655820" cy="327910"/>
      </dsp:txXfrm>
    </dsp:sp>
    <dsp:sp modelId="{212FF2E5-B333-4065-9ABE-9E266AB92609}">
      <dsp:nvSpPr>
        <dsp:cNvPr id="0" name=""/>
        <dsp:cNvSpPr/>
      </dsp:nvSpPr>
      <dsp:spPr>
        <a:xfrm>
          <a:off x="4133459" y="3170743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Cable Television </a:t>
          </a:r>
          <a:endParaRPr lang="en-US" sz="500" kern="1200" dirty="0"/>
        </a:p>
      </dsp:txBody>
      <dsp:txXfrm>
        <a:off x="4133459" y="3170743"/>
        <a:ext cx="655820" cy="327910"/>
      </dsp:txXfrm>
    </dsp:sp>
    <dsp:sp modelId="{A2EF8552-FF8A-4B00-8DD9-E44E12CE506D}">
      <dsp:nvSpPr>
        <dsp:cNvPr id="0" name=""/>
        <dsp:cNvSpPr/>
      </dsp:nvSpPr>
      <dsp:spPr>
        <a:xfrm>
          <a:off x="4763046" y="2239478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Portland Head Light </a:t>
          </a:r>
          <a:endParaRPr lang="en-US" sz="500" kern="1200" dirty="0"/>
        </a:p>
      </dsp:txBody>
      <dsp:txXfrm>
        <a:off x="4763046" y="2239478"/>
        <a:ext cx="655820" cy="327910"/>
      </dsp:txXfrm>
    </dsp:sp>
    <dsp:sp modelId="{DEA111E9-A03C-47F7-B320-E798BB96D08B}">
      <dsp:nvSpPr>
        <dsp:cNvPr id="0" name=""/>
        <dsp:cNvSpPr/>
      </dsp:nvSpPr>
      <dsp:spPr>
        <a:xfrm>
          <a:off x="4927001" y="2705111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Museum</a:t>
          </a:r>
          <a:endParaRPr lang="en-US" sz="500" kern="1200" dirty="0"/>
        </a:p>
      </dsp:txBody>
      <dsp:txXfrm>
        <a:off x="4927001" y="2705111"/>
        <a:ext cx="655820" cy="327910"/>
      </dsp:txXfrm>
    </dsp:sp>
    <dsp:sp modelId="{86AE568B-C60B-4F07-B2C6-9CDBCBB02CAA}">
      <dsp:nvSpPr>
        <dsp:cNvPr id="0" name=""/>
        <dsp:cNvSpPr/>
      </dsp:nvSpPr>
      <dsp:spPr>
        <a:xfrm>
          <a:off x="4927001" y="3170743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Gift Shop </a:t>
          </a:r>
          <a:endParaRPr lang="en-US" sz="500" kern="1200" dirty="0"/>
        </a:p>
      </dsp:txBody>
      <dsp:txXfrm>
        <a:off x="4927001" y="3170743"/>
        <a:ext cx="655820" cy="327910"/>
      </dsp:txXfrm>
    </dsp:sp>
    <dsp:sp modelId="{4C8E9C07-409C-49A0-8B39-24390F5FC916}">
      <dsp:nvSpPr>
        <dsp:cNvPr id="0" name=""/>
        <dsp:cNvSpPr/>
      </dsp:nvSpPr>
      <dsp:spPr>
        <a:xfrm>
          <a:off x="4927001" y="3636376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Greeter Program</a:t>
          </a:r>
          <a:endParaRPr lang="en-US" sz="500" kern="1200" dirty="0"/>
        </a:p>
      </dsp:txBody>
      <dsp:txXfrm>
        <a:off x="4927001" y="3636376"/>
        <a:ext cx="655820" cy="327910"/>
      </dsp:txXfrm>
    </dsp:sp>
    <dsp:sp modelId="{5195220E-25B8-40D1-AEAF-F30555523A6C}">
      <dsp:nvSpPr>
        <dsp:cNvPr id="0" name=""/>
        <dsp:cNvSpPr/>
      </dsp:nvSpPr>
      <dsp:spPr>
        <a:xfrm>
          <a:off x="6377761" y="2243210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Thomas Memorial Library</a:t>
          </a:r>
          <a:endParaRPr lang="en-US" sz="500" kern="1200" dirty="0"/>
        </a:p>
      </dsp:txBody>
      <dsp:txXfrm>
        <a:off x="6377761" y="2243210"/>
        <a:ext cx="655820" cy="327910"/>
      </dsp:txXfrm>
    </dsp:sp>
    <dsp:sp modelId="{0C5E0F8A-3C2F-461B-BFF9-8162A9659748}">
      <dsp:nvSpPr>
        <dsp:cNvPr id="0" name=""/>
        <dsp:cNvSpPr/>
      </dsp:nvSpPr>
      <dsp:spPr>
        <a:xfrm>
          <a:off x="6519484" y="3113795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Library Lending </a:t>
          </a:r>
          <a:endParaRPr lang="en-US" sz="500" kern="1200" dirty="0"/>
        </a:p>
      </dsp:txBody>
      <dsp:txXfrm>
        <a:off x="6519484" y="3113795"/>
        <a:ext cx="655820" cy="327910"/>
      </dsp:txXfrm>
    </dsp:sp>
    <dsp:sp modelId="{45F1CE59-0FE6-4D4C-AF1B-BD4DA1B860B1}">
      <dsp:nvSpPr>
        <dsp:cNvPr id="0" name=""/>
        <dsp:cNvSpPr/>
      </dsp:nvSpPr>
      <dsp:spPr>
        <a:xfrm>
          <a:off x="6519484" y="2688617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Library Programs</a:t>
          </a:r>
          <a:endParaRPr lang="en-US" sz="500" kern="1200" dirty="0"/>
        </a:p>
      </dsp:txBody>
      <dsp:txXfrm>
        <a:off x="6519484" y="2688617"/>
        <a:ext cx="655820" cy="327910"/>
      </dsp:txXfrm>
    </dsp:sp>
    <dsp:sp modelId="{0DDEBE7E-E20D-4C5C-A71B-1AFD6FACCF10}">
      <dsp:nvSpPr>
        <dsp:cNvPr id="0" name=""/>
        <dsp:cNvSpPr/>
      </dsp:nvSpPr>
      <dsp:spPr>
        <a:xfrm>
          <a:off x="6516336" y="3581549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Information Services </a:t>
          </a:r>
          <a:endParaRPr lang="en-US" sz="500" kern="1200" dirty="0"/>
        </a:p>
      </dsp:txBody>
      <dsp:txXfrm>
        <a:off x="6516336" y="3581549"/>
        <a:ext cx="655820" cy="327910"/>
      </dsp:txXfrm>
    </dsp:sp>
    <dsp:sp modelId="{9C42EFD3-F1A7-48EB-8B83-3335FD767F50}">
      <dsp:nvSpPr>
        <dsp:cNvPr id="0" name=""/>
        <dsp:cNvSpPr/>
      </dsp:nvSpPr>
      <dsp:spPr>
        <a:xfrm>
          <a:off x="5598266" y="2231300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Town Clerk/Assistant  Manager </a:t>
          </a:r>
          <a:endParaRPr lang="en-US" sz="500" kern="1200" dirty="0"/>
        </a:p>
      </dsp:txBody>
      <dsp:txXfrm>
        <a:off x="5598266" y="2231300"/>
        <a:ext cx="655820" cy="327910"/>
      </dsp:txXfrm>
    </dsp:sp>
    <dsp:sp modelId="{D452351C-400A-4B47-BEC1-DBEDD2715139}">
      <dsp:nvSpPr>
        <dsp:cNvPr id="0" name=""/>
        <dsp:cNvSpPr/>
      </dsp:nvSpPr>
      <dsp:spPr>
        <a:xfrm rot="10800000" flipV="1">
          <a:off x="5838343" y="5441377"/>
          <a:ext cx="655820" cy="3958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Revenue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Administration/Tax Office</a:t>
          </a:r>
          <a:endParaRPr lang="en-US" sz="500" kern="1200" dirty="0"/>
        </a:p>
      </dsp:txBody>
      <dsp:txXfrm rot="-10800000">
        <a:off x="5838343" y="5441377"/>
        <a:ext cx="655820" cy="395846"/>
      </dsp:txXfrm>
    </dsp:sp>
    <dsp:sp modelId="{8A3BFC19-C341-4C58-B088-16DA3047E86F}">
      <dsp:nvSpPr>
        <dsp:cNvPr id="0" name=""/>
        <dsp:cNvSpPr/>
      </dsp:nvSpPr>
      <dsp:spPr>
        <a:xfrm>
          <a:off x="4978339" y="4103012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Elections</a:t>
          </a:r>
          <a:endParaRPr lang="en-US" sz="500" kern="1200" dirty="0"/>
        </a:p>
      </dsp:txBody>
      <dsp:txXfrm>
        <a:off x="4978339" y="4103012"/>
        <a:ext cx="655820" cy="327910"/>
      </dsp:txXfrm>
    </dsp:sp>
    <dsp:sp modelId="{DC71B599-E5F6-454B-8594-9F2390DF5FAC}">
      <dsp:nvSpPr>
        <dsp:cNvPr id="0" name=""/>
        <dsp:cNvSpPr/>
      </dsp:nvSpPr>
      <dsp:spPr>
        <a:xfrm>
          <a:off x="4978339" y="4682891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Records</a:t>
          </a:r>
          <a:endParaRPr lang="en-US" sz="500" kern="1200" dirty="0"/>
        </a:p>
      </dsp:txBody>
      <dsp:txXfrm>
        <a:off x="4978339" y="4682891"/>
        <a:ext cx="655820" cy="327910"/>
      </dsp:txXfrm>
    </dsp:sp>
    <dsp:sp modelId="{2B26E16D-FFC8-4396-BBCB-90A973EDD4E0}">
      <dsp:nvSpPr>
        <dsp:cNvPr id="0" name=""/>
        <dsp:cNvSpPr/>
      </dsp:nvSpPr>
      <dsp:spPr>
        <a:xfrm>
          <a:off x="5810857" y="4153585"/>
          <a:ext cx="655820" cy="2427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General Assistance </a:t>
          </a:r>
          <a:endParaRPr lang="en-US" sz="500" kern="1200" dirty="0"/>
        </a:p>
      </dsp:txBody>
      <dsp:txXfrm>
        <a:off x="5810857" y="4153585"/>
        <a:ext cx="655820" cy="242725"/>
      </dsp:txXfrm>
    </dsp:sp>
    <dsp:sp modelId="{2A20E1B2-5BDB-4359-B750-47CC278F4F03}">
      <dsp:nvSpPr>
        <dsp:cNvPr id="0" name=""/>
        <dsp:cNvSpPr/>
      </dsp:nvSpPr>
      <dsp:spPr>
        <a:xfrm>
          <a:off x="5810857" y="4507902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Assistance to Council </a:t>
          </a:r>
          <a:endParaRPr lang="en-US" sz="500" kern="1200" dirty="0"/>
        </a:p>
      </dsp:txBody>
      <dsp:txXfrm>
        <a:off x="5810857" y="4507902"/>
        <a:ext cx="655820" cy="327910"/>
      </dsp:txXfrm>
    </dsp:sp>
    <dsp:sp modelId="{1DC2AC2C-0CC0-4C5B-9196-3BA5AAFD87F2}">
      <dsp:nvSpPr>
        <dsp:cNvPr id="0" name=""/>
        <dsp:cNvSpPr/>
      </dsp:nvSpPr>
      <dsp:spPr>
        <a:xfrm>
          <a:off x="5810857" y="5003942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Spurwink Church Events </a:t>
          </a:r>
          <a:endParaRPr lang="en-US" sz="500" kern="1200" dirty="0"/>
        </a:p>
      </dsp:txBody>
      <dsp:txXfrm>
        <a:off x="5810857" y="5003942"/>
        <a:ext cx="655820" cy="327910"/>
      </dsp:txXfrm>
    </dsp:sp>
    <dsp:sp modelId="{80CE11D9-E00B-42BF-ACE8-C0BAB3B7A2A6}">
      <dsp:nvSpPr>
        <dsp:cNvPr id="0" name=""/>
        <dsp:cNvSpPr/>
      </dsp:nvSpPr>
      <dsp:spPr>
        <a:xfrm>
          <a:off x="4978339" y="5190283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 Licensing </a:t>
          </a:r>
          <a:endParaRPr lang="en-US" sz="500" kern="1200" dirty="0"/>
        </a:p>
      </dsp:txBody>
      <dsp:txXfrm>
        <a:off x="4978339" y="5190283"/>
        <a:ext cx="655820" cy="327910"/>
      </dsp:txXfrm>
    </dsp:sp>
    <dsp:sp modelId="{4462BF66-4C70-4A39-B981-7F8C711EA960}">
      <dsp:nvSpPr>
        <dsp:cNvPr id="0" name=""/>
        <dsp:cNvSpPr/>
      </dsp:nvSpPr>
      <dsp:spPr>
        <a:xfrm>
          <a:off x="7143675" y="2239478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Town Engineering </a:t>
          </a:r>
          <a:endParaRPr lang="en-US" sz="500" kern="1200" dirty="0"/>
        </a:p>
      </dsp:txBody>
      <dsp:txXfrm>
        <a:off x="7143675" y="2239478"/>
        <a:ext cx="655820" cy="327910"/>
      </dsp:txXfrm>
    </dsp:sp>
    <dsp:sp modelId="{9F511DE1-A093-412E-80DC-FB53E758E2CD}">
      <dsp:nvSpPr>
        <dsp:cNvPr id="0" name=""/>
        <dsp:cNvSpPr/>
      </dsp:nvSpPr>
      <dsp:spPr>
        <a:xfrm>
          <a:off x="4050452" y="1773554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i="1" kern="1200" dirty="0" smtClean="0"/>
            <a:t>Municipal Comptroller (Also Reports to Superintendent)</a:t>
          </a:r>
          <a:endParaRPr lang="en-US" sz="500" i="1" kern="1200" dirty="0"/>
        </a:p>
      </dsp:txBody>
      <dsp:txXfrm>
        <a:off x="4050452" y="1773554"/>
        <a:ext cx="655820" cy="327910"/>
      </dsp:txXfrm>
    </dsp:sp>
    <dsp:sp modelId="{40C47C4A-E7C5-418A-B9FC-02EE298F9FE4}">
      <dsp:nvSpPr>
        <dsp:cNvPr id="0" name=""/>
        <dsp:cNvSpPr/>
      </dsp:nvSpPr>
      <dsp:spPr>
        <a:xfrm>
          <a:off x="4366275" y="1308213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rPr>
            <a:t>Town Attorney</a:t>
          </a:r>
        </a:p>
      </dsp:txBody>
      <dsp:txXfrm>
        <a:off x="4366275" y="1308213"/>
        <a:ext cx="655820" cy="327910"/>
      </dsp:txXfrm>
    </dsp:sp>
    <dsp:sp modelId="{B7251EEC-9A52-4783-8DD8-6524FEE5EE33}">
      <dsp:nvSpPr>
        <dsp:cNvPr id="0" name=""/>
        <dsp:cNvSpPr/>
      </dsp:nvSpPr>
      <dsp:spPr>
        <a:xfrm>
          <a:off x="5159818" y="1308213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rPr>
            <a:t>Town Auditor</a:t>
          </a:r>
        </a:p>
      </dsp:txBody>
      <dsp:txXfrm>
        <a:off x="5159818" y="1308213"/>
        <a:ext cx="655820" cy="327910"/>
      </dsp:txXfrm>
    </dsp:sp>
    <dsp:sp modelId="{CA4F9DE4-902E-45C3-8456-ECD94BCB26BE}">
      <dsp:nvSpPr>
        <dsp:cNvPr id="0" name=""/>
        <dsp:cNvSpPr/>
      </dsp:nvSpPr>
      <dsp:spPr>
        <a:xfrm>
          <a:off x="5953360" y="1308213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Assessor</a:t>
          </a:r>
          <a:endParaRPr lang="en-US" sz="500" kern="1200" dirty="0"/>
        </a:p>
      </dsp:txBody>
      <dsp:txXfrm>
        <a:off x="5953360" y="1308213"/>
        <a:ext cx="655820" cy="327910"/>
      </dsp:txXfrm>
    </dsp:sp>
    <dsp:sp modelId="{18822D7A-0755-4BC7-BF9F-561666277254}">
      <dsp:nvSpPr>
        <dsp:cNvPr id="0" name=""/>
        <dsp:cNvSpPr/>
      </dsp:nvSpPr>
      <dsp:spPr>
        <a:xfrm>
          <a:off x="8153402" y="838200"/>
          <a:ext cx="655820" cy="3270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1" kern="1200" dirty="0" smtClean="0"/>
            <a:t>Cape Elizabeth School Board </a:t>
          </a:r>
          <a:endParaRPr lang="en-US" sz="700" b="1" kern="1200" dirty="0"/>
        </a:p>
      </dsp:txBody>
      <dsp:txXfrm>
        <a:off x="8153402" y="838200"/>
        <a:ext cx="655820" cy="327037"/>
      </dsp:txXfrm>
    </dsp:sp>
    <dsp:sp modelId="{87802BC9-15BB-4D93-8E3F-294FB5A5D7B7}">
      <dsp:nvSpPr>
        <dsp:cNvPr id="0" name=""/>
        <dsp:cNvSpPr/>
      </dsp:nvSpPr>
      <dsp:spPr>
        <a:xfrm>
          <a:off x="7887732" y="1396015"/>
          <a:ext cx="939462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Superintendent of Schools</a:t>
          </a:r>
          <a:endParaRPr lang="en-US" sz="800" kern="1200" dirty="0"/>
        </a:p>
      </dsp:txBody>
      <dsp:txXfrm>
        <a:off x="7887732" y="1396015"/>
        <a:ext cx="939462" cy="327910"/>
      </dsp:txXfrm>
    </dsp:sp>
    <dsp:sp modelId="{CB4FA6B4-713F-4D3D-83DC-137683E182A1}">
      <dsp:nvSpPr>
        <dsp:cNvPr id="0" name=""/>
        <dsp:cNvSpPr/>
      </dsp:nvSpPr>
      <dsp:spPr>
        <a:xfrm>
          <a:off x="8335779" y="2300014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i="1" kern="1200" dirty="0" smtClean="0"/>
            <a:t>Technology</a:t>
          </a:r>
          <a:endParaRPr lang="en-US" sz="500" i="1" kern="1200" dirty="0"/>
        </a:p>
      </dsp:txBody>
      <dsp:txXfrm>
        <a:off x="8335779" y="2300014"/>
        <a:ext cx="655820" cy="327910"/>
      </dsp:txXfrm>
    </dsp:sp>
    <dsp:sp modelId="{8FEB34A7-8AF3-45B1-B126-FE292AD75906}">
      <dsp:nvSpPr>
        <dsp:cNvPr id="0" name=""/>
        <dsp:cNvSpPr/>
      </dsp:nvSpPr>
      <dsp:spPr>
        <a:xfrm>
          <a:off x="8335779" y="4635341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Facilities </a:t>
          </a:r>
          <a:r>
            <a:rPr lang="en-US" sz="500" i="1" kern="1200" dirty="0" smtClean="0"/>
            <a:t>Management</a:t>
          </a:r>
          <a:r>
            <a:rPr lang="en-US" sz="500" kern="1200" dirty="0" smtClean="0"/>
            <a:t> and School Transportation</a:t>
          </a:r>
          <a:endParaRPr lang="en-US" sz="500" kern="1200" dirty="0"/>
        </a:p>
      </dsp:txBody>
      <dsp:txXfrm>
        <a:off x="8335779" y="4635341"/>
        <a:ext cx="655820" cy="327910"/>
      </dsp:txXfrm>
    </dsp:sp>
    <dsp:sp modelId="{01094430-2544-4893-A956-5BD87405511D}">
      <dsp:nvSpPr>
        <dsp:cNvPr id="0" name=""/>
        <dsp:cNvSpPr/>
      </dsp:nvSpPr>
      <dsp:spPr>
        <a:xfrm>
          <a:off x="8335779" y="1848013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Education</a:t>
          </a:r>
          <a:endParaRPr lang="en-US" sz="500" kern="1200" dirty="0"/>
        </a:p>
      </dsp:txBody>
      <dsp:txXfrm>
        <a:off x="8335779" y="1848013"/>
        <a:ext cx="655820" cy="327910"/>
      </dsp:txXfrm>
    </dsp:sp>
    <dsp:sp modelId="{7039BE31-D19A-4B33-B798-0FD7448E7BF7}">
      <dsp:nvSpPr>
        <dsp:cNvPr id="0" name=""/>
        <dsp:cNvSpPr/>
      </dsp:nvSpPr>
      <dsp:spPr>
        <a:xfrm>
          <a:off x="8335779" y="2752012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i="1" kern="1200" dirty="0" smtClean="0"/>
            <a:t>Community Services </a:t>
          </a:r>
          <a:endParaRPr lang="en-US" sz="500" i="1" kern="1200" dirty="0"/>
        </a:p>
      </dsp:txBody>
      <dsp:txXfrm>
        <a:off x="8335779" y="2752012"/>
        <a:ext cx="655820" cy="327910"/>
      </dsp:txXfrm>
    </dsp:sp>
    <dsp:sp modelId="{1092013D-065A-45E9-B4AD-61CD0720A6AF}">
      <dsp:nvSpPr>
        <dsp:cNvPr id="0" name=""/>
        <dsp:cNvSpPr/>
      </dsp:nvSpPr>
      <dsp:spPr>
        <a:xfrm>
          <a:off x="8335779" y="3279344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i="1" kern="1200" dirty="0" smtClean="0"/>
            <a:t>Business Office </a:t>
          </a:r>
          <a:endParaRPr lang="en-US" sz="500" i="1" kern="1200" dirty="0"/>
        </a:p>
      </dsp:txBody>
      <dsp:txXfrm>
        <a:off x="8335779" y="3279344"/>
        <a:ext cx="655820" cy="327910"/>
      </dsp:txXfrm>
    </dsp:sp>
    <dsp:sp modelId="{FB1DAD74-6A80-4A04-ADA4-F2321118749D}">
      <dsp:nvSpPr>
        <dsp:cNvPr id="0" name=""/>
        <dsp:cNvSpPr/>
      </dsp:nvSpPr>
      <dsp:spPr>
        <a:xfrm>
          <a:off x="8335779" y="3731345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School Athletics</a:t>
          </a:r>
          <a:endParaRPr lang="en-US" sz="500" kern="1200" dirty="0"/>
        </a:p>
      </dsp:txBody>
      <dsp:txXfrm>
        <a:off x="8335779" y="3731345"/>
        <a:ext cx="655820" cy="327910"/>
      </dsp:txXfrm>
    </dsp:sp>
    <dsp:sp modelId="{D38F40A4-9D46-4965-8C6A-B345ABA5248F}">
      <dsp:nvSpPr>
        <dsp:cNvPr id="0" name=""/>
        <dsp:cNvSpPr/>
      </dsp:nvSpPr>
      <dsp:spPr>
        <a:xfrm>
          <a:off x="8335779" y="4183343"/>
          <a:ext cx="655820" cy="327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School Cafeteria</a:t>
          </a:r>
          <a:endParaRPr lang="en-US" sz="500" kern="1200" dirty="0"/>
        </a:p>
      </dsp:txBody>
      <dsp:txXfrm>
        <a:off x="8335779" y="4183343"/>
        <a:ext cx="655820" cy="327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037413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847" tIns="54423" rIns="108847" bIns="54423" numCol="1" anchor="t" anchorCtr="0" compatLnSpc="1">
            <a:prstTxWarp prst="textNoShape">
              <a:avLst/>
            </a:prstTxWarp>
          </a:bodyPr>
          <a:lstStyle>
            <a:lvl1pPr defTabSz="1088137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391" y="0"/>
            <a:ext cx="3037413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847" tIns="54423" rIns="108847" bIns="54423" numCol="1" anchor="t" anchorCtr="0" compatLnSpc="1">
            <a:prstTxWarp prst="textNoShape">
              <a:avLst/>
            </a:prstTxWarp>
          </a:bodyPr>
          <a:lstStyle>
            <a:lvl1pPr algn="r" defTabSz="1088137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81" y="4416109"/>
            <a:ext cx="5607038" cy="418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847" tIns="54423" rIns="108847" bIns="54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0627"/>
            <a:ext cx="3037413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847" tIns="54423" rIns="108847" bIns="54423" numCol="1" anchor="b" anchorCtr="0" compatLnSpc="1">
            <a:prstTxWarp prst="textNoShape">
              <a:avLst/>
            </a:prstTxWarp>
          </a:bodyPr>
          <a:lstStyle>
            <a:lvl1pPr defTabSz="1088137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391" y="8830627"/>
            <a:ext cx="3037413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847" tIns="54423" rIns="108847" bIns="54423" numCol="1" anchor="b" anchorCtr="0" compatLnSpc="1">
            <a:prstTxWarp prst="textNoShape">
              <a:avLst/>
            </a:prstTxWarp>
          </a:bodyPr>
          <a:lstStyle>
            <a:lvl1pPr algn="r" defTabSz="1088137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fld id="{9F201A84-9949-4CD4-BFF7-8783EC1DF4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499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F911D-44FA-485E-8C29-C9C5DE598C0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F66C6-B408-4C7B-920E-C9EE6429B6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39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0F347-B232-409F-B093-08C36D7EB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24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C8F18-FBE9-47AA-81DA-811DBE51C9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12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06124-3678-4785-85A0-44A0398A7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9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188C7-CAE2-4D57-A5A4-F1C88AC86E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79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88421-F5ED-4A12-923C-D064121CE4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49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C3E0B-E065-46C1-997F-7B3ED24D13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4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96C8B-D9B8-4A92-86BA-7118B0B3C7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6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12788-DB0E-4055-A0C9-EE32A5E37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95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45AB8-0FB3-40FA-91DA-CD87688587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65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7546C-890A-402F-9A43-F14C7C96EF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73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94BE5330-C3DC-4A6D-9EB3-C93A54D420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4524975"/>
              </p:ext>
            </p:extLst>
          </p:nvPr>
        </p:nvGraphicFramePr>
        <p:xfrm>
          <a:off x="0" y="457200"/>
          <a:ext cx="8991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147" name="Rectangle 75"/>
          <p:cNvSpPr>
            <a:spLocks noGrp="1" noChangeArrowheads="1"/>
          </p:cNvSpPr>
          <p:nvPr>
            <p:ph type="title"/>
          </p:nvPr>
        </p:nvSpPr>
        <p:spPr>
          <a:xfrm>
            <a:off x="457200" y="13855"/>
            <a:ext cx="8229600" cy="411162"/>
          </a:xfrm>
          <a:noFill/>
          <a:ln/>
        </p:spPr>
        <p:txBody>
          <a:bodyPr anchor="b"/>
          <a:lstStyle/>
          <a:p>
            <a:r>
              <a:rPr lang="en-US" altLang="en-US" sz="1400" b="1" dirty="0" smtClean="0"/>
              <a:t>Town of Cape Elizabeth Organization</a:t>
            </a:r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6019800"/>
            <a:ext cx="3124200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This chart does not include every activity.</a:t>
            </a:r>
          </a:p>
          <a:p>
            <a:r>
              <a:rPr lang="en-US" sz="1050" i="1" dirty="0" smtClean="0"/>
              <a:t>Italics</a:t>
            </a:r>
            <a:r>
              <a:rPr lang="en-US" sz="1050" dirty="0" smtClean="0"/>
              <a:t> indicates specific services provided to both the municipal and school  departments. </a:t>
            </a:r>
            <a:endParaRPr lang="en-US" sz="10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ganization chart">
  <a:themeElements>
    <a:clrScheme name="tp1082[1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p1082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p1082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Organization chart</Template>
  <TotalTime>1922</TotalTime>
  <Words>187</Words>
  <Application>Microsoft Office PowerPoint</Application>
  <PresentationFormat>On-screen Show (4:3)</PresentationFormat>
  <Paragraphs>82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Organization chart</vt:lpstr>
      <vt:lpstr>Town of Cape Elizabeth Organization</vt:lpstr>
    </vt:vector>
  </TitlesOfParts>
  <Company>Town of Cape Elizabeth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Chart Title</dc:title>
  <dc:creator>Michael McGovern</dc:creator>
  <cp:lastModifiedBy>Michael McGovern</cp:lastModifiedBy>
  <cp:revision>24</cp:revision>
  <cp:lastPrinted>2015-10-27T12:06:53Z</cp:lastPrinted>
  <dcterms:created xsi:type="dcterms:W3CDTF">2015-04-01T13:44:43Z</dcterms:created>
  <dcterms:modified xsi:type="dcterms:W3CDTF">2015-10-28T15:52:56Z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TC060889761033</vt:lpwstr>
  </property>
</Properties>
</file>